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73C2AF-F0AE-4F10-BEF5-D8B8397C42ED}" type="doc">
      <dgm:prSet loTypeId="urn:microsoft.com/office/officeart/2005/8/layout/cycle4#1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59397B39-4B79-4362-9C63-905D0D7F4B30}">
      <dgm:prSet phldrT="[Testo]" custT="1"/>
      <dgm:spPr/>
      <dgm:t>
        <a:bodyPr/>
        <a:lstStyle/>
        <a:p>
          <a:r>
            <a:rPr lang="it-IT" sz="1600" b="1" kern="1200" dirty="0" smtClean="0">
              <a:solidFill>
                <a:srgbClr val="464653"/>
              </a:solidFill>
              <a:latin typeface="Gill Sans MT" pitchFamily="34" charset="0"/>
              <a:ea typeface="+mn-ea"/>
              <a:cs typeface="Arial" pitchFamily="34" charset="0"/>
            </a:rPr>
            <a:t>BENEFICIARI FINANZIAMENTO</a:t>
          </a:r>
          <a:endParaRPr lang="it-IT" sz="1600" b="1" kern="1200" dirty="0">
            <a:solidFill>
              <a:srgbClr val="464653"/>
            </a:solidFill>
            <a:latin typeface="Gill Sans MT" pitchFamily="34" charset="0"/>
            <a:ea typeface="+mn-ea"/>
            <a:cs typeface="Arial" pitchFamily="34" charset="0"/>
          </a:endParaRPr>
        </a:p>
      </dgm:t>
    </dgm:pt>
    <dgm:pt modelId="{7F67134A-5EC3-4BB2-A211-4F5848AE071A}" type="parTrans" cxnId="{4F4517BD-DEEA-4F74-AD89-32D9BEEF35D5}">
      <dgm:prSet/>
      <dgm:spPr/>
      <dgm:t>
        <a:bodyPr/>
        <a:lstStyle/>
        <a:p>
          <a:endParaRPr lang="it-IT"/>
        </a:p>
      </dgm:t>
    </dgm:pt>
    <dgm:pt modelId="{DADA7005-7574-41D3-BB89-B4098E3E4DCA}" type="sibTrans" cxnId="{4F4517BD-DEEA-4F74-AD89-32D9BEEF35D5}">
      <dgm:prSet/>
      <dgm:spPr/>
      <dgm:t>
        <a:bodyPr/>
        <a:lstStyle/>
        <a:p>
          <a:endParaRPr lang="it-IT"/>
        </a:p>
      </dgm:t>
    </dgm:pt>
    <dgm:pt modelId="{4A8BC4A1-8601-4175-9471-01175F43AB3D}">
      <dgm:prSet phldrT="[Testo]" custT="1"/>
      <dgm:spPr>
        <a:solidFill>
          <a:schemeClr val="tx2"/>
        </a:solidFill>
      </dgm:spPr>
      <dgm:t>
        <a:bodyPr/>
        <a:lstStyle/>
        <a:p>
          <a:r>
            <a:rPr lang="it-IT" sz="1600" dirty="0" smtClean="0">
              <a:latin typeface="Gill Sans MT" pitchFamily="34" charset="0"/>
            </a:rPr>
            <a:t>PARTI SOCIALI</a:t>
          </a:r>
          <a:endParaRPr lang="it-IT" sz="1600" dirty="0">
            <a:latin typeface="Gill Sans MT" pitchFamily="34" charset="0"/>
          </a:endParaRPr>
        </a:p>
      </dgm:t>
    </dgm:pt>
    <dgm:pt modelId="{6404F5DF-2BDD-4F5E-9385-559EC523526E}" type="parTrans" cxnId="{E4E47DAC-34B4-4B7D-BADE-696086BB7236}">
      <dgm:prSet/>
      <dgm:spPr/>
      <dgm:t>
        <a:bodyPr/>
        <a:lstStyle/>
        <a:p>
          <a:endParaRPr lang="it-IT"/>
        </a:p>
      </dgm:t>
    </dgm:pt>
    <dgm:pt modelId="{02482A49-675F-4231-8EC1-801F0D2B4A22}" type="sibTrans" cxnId="{E4E47DAC-34B4-4B7D-BADE-696086BB7236}">
      <dgm:prSet/>
      <dgm:spPr/>
      <dgm:t>
        <a:bodyPr/>
        <a:lstStyle/>
        <a:p>
          <a:endParaRPr lang="it-IT"/>
        </a:p>
      </dgm:t>
    </dgm:pt>
    <dgm:pt modelId="{EB8C2D31-67BE-4015-A895-6EC00BEDC4F6}">
      <dgm:prSet phldrT="[Testo]" custT="1"/>
      <dgm:spPr>
        <a:solidFill>
          <a:schemeClr val="tx2"/>
        </a:solidFill>
      </dgm:spPr>
      <dgm:t>
        <a:bodyPr/>
        <a:lstStyle/>
        <a:p>
          <a:r>
            <a:rPr lang="it-IT" sz="1600" dirty="0" smtClean="0">
              <a:latin typeface="Gill Sans MT" pitchFamily="34" charset="0"/>
            </a:rPr>
            <a:t>FORNITORI</a:t>
          </a:r>
          <a:endParaRPr lang="it-IT" sz="1600" dirty="0">
            <a:latin typeface="Gill Sans MT" pitchFamily="34" charset="0"/>
          </a:endParaRPr>
        </a:p>
      </dgm:t>
    </dgm:pt>
    <dgm:pt modelId="{85EEBCD0-E985-4647-BC73-0A0458C4564D}" type="parTrans" cxnId="{174D3051-6643-4FE7-9194-D56CA3852319}">
      <dgm:prSet/>
      <dgm:spPr/>
      <dgm:t>
        <a:bodyPr/>
        <a:lstStyle/>
        <a:p>
          <a:endParaRPr lang="it-IT"/>
        </a:p>
      </dgm:t>
    </dgm:pt>
    <dgm:pt modelId="{3D7CB7D3-4901-45FC-9C66-B299708169CE}" type="sibTrans" cxnId="{174D3051-6643-4FE7-9194-D56CA3852319}">
      <dgm:prSet/>
      <dgm:spPr/>
      <dgm:t>
        <a:bodyPr/>
        <a:lstStyle/>
        <a:p>
          <a:endParaRPr lang="it-IT"/>
        </a:p>
      </dgm:t>
    </dgm:pt>
    <dgm:pt modelId="{A97EC0E4-FF2B-44EE-A804-1D77E87632B7}">
      <dgm:prSet phldrT="[Testo]" custT="1"/>
      <dgm:spPr>
        <a:solidFill>
          <a:schemeClr val="tx2"/>
        </a:solidFill>
      </dgm:spPr>
      <dgm:t>
        <a:bodyPr/>
        <a:lstStyle/>
        <a:p>
          <a:r>
            <a:rPr lang="it-IT" sz="1600" dirty="0" smtClean="0">
              <a:latin typeface="Gill Sans MT" pitchFamily="34" charset="0"/>
            </a:rPr>
            <a:t>DIRIGENTI OCCUPATI E NON</a:t>
          </a:r>
          <a:endParaRPr lang="it-IT" sz="1600" dirty="0">
            <a:latin typeface="Gill Sans MT" pitchFamily="34" charset="0"/>
          </a:endParaRPr>
        </a:p>
      </dgm:t>
    </dgm:pt>
    <dgm:pt modelId="{B6E05EE9-D53B-4C07-B2BC-BAB522039EF7}" type="parTrans" cxnId="{6FC54F44-D5D5-47E7-8275-6926FB9DA0CA}">
      <dgm:prSet/>
      <dgm:spPr/>
      <dgm:t>
        <a:bodyPr/>
        <a:lstStyle/>
        <a:p>
          <a:endParaRPr lang="it-IT"/>
        </a:p>
      </dgm:t>
    </dgm:pt>
    <dgm:pt modelId="{B01DA636-25AD-4B99-9ECB-240D37B66BEC}" type="sibTrans" cxnId="{6FC54F44-D5D5-47E7-8275-6926FB9DA0CA}">
      <dgm:prSet/>
      <dgm:spPr/>
      <dgm:t>
        <a:bodyPr/>
        <a:lstStyle/>
        <a:p>
          <a:endParaRPr lang="it-IT"/>
        </a:p>
      </dgm:t>
    </dgm:pt>
    <dgm:pt modelId="{CCDFBA8E-6036-492B-8650-9D4971C59E6A}">
      <dgm:prSet phldrT="[Testo]" custT="1"/>
      <dgm:spPr>
        <a:solidFill>
          <a:schemeClr val="tx2"/>
        </a:solidFill>
      </dgm:spPr>
      <dgm:t>
        <a:bodyPr/>
        <a:lstStyle/>
        <a:p>
          <a:r>
            <a:rPr lang="it-IT" sz="1600" dirty="0" smtClean="0">
              <a:latin typeface="Gill Sans MT" pitchFamily="34" charset="0"/>
            </a:rPr>
            <a:t>AZIENDA/</a:t>
          </a:r>
        </a:p>
        <a:p>
          <a:r>
            <a:rPr lang="it-IT" sz="1600" dirty="0" smtClean="0">
              <a:latin typeface="Gill Sans MT" pitchFamily="34" charset="0"/>
            </a:rPr>
            <a:t>DIR.</a:t>
          </a:r>
        </a:p>
        <a:p>
          <a:r>
            <a:rPr lang="it-IT" sz="1600" dirty="0" smtClean="0">
              <a:latin typeface="Gill Sans MT" pitchFamily="34" charset="0"/>
            </a:rPr>
            <a:t>DISOCC.</a:t>
          </a:r>
          <a:endParaRPr lang="it-IT" sz="1600" dirty="0">
            <a:latin typeface="Gill Sans MT" pitchFamily="34" charset="0"/>
          </a:endParaRPr>
        </a:p>
      </dgm:t>
    </dgm:pt>
    <dgm:pt modelId="{180BDDAC-B132-4BF2-9156-1A858B04A17A}" type="sibTrans" cxnId="{2E0D0882-AC57-42A4-8BAE-4EB5BE64A7AA}">
      <dgm:prSet/>
      <dgm:spPr/>
      <dgm:t>
        <a:bodyPr/>
        <a:lstStyle/>
        <a:p>
          <a:endParaRPr lang="it-IT"/>
        </a:p>
      </dgm:t>
    </dgm:pt>
    <dgm:pt modelId="{FF7C92EB-3539-4FE5-BD5A-A9C8AC6CF66F}" type="parTrans" cxnId="{2E0D0882-AC57-42A4-8BAE-4EB5BE64A7AA}">
      <dgm:prSet/>
      <dgm:spPr/>
      <dgm:t>
        <a:bodyPr/>
        <a:lstStyle/>
        <a:p>
          <a:endParaRPr lang="it-IT"/>
        </a:p>
      </dgm:t>
    </dgm:pt>
    <dgm:pt modelId="{A01A483C-8B1E-4EF1-894F-C662F9AC95BD}">
      <dgm:prSet phldrT="[Testo]" custT="1"/>
      <dgm:spPr/>
      <dgm:t>
        <a:bodyPr/>
        <a:lstStyle/>
        <a:p>
          <a:r>
            <a:rPr lang="it-IT" sz="1600" b="1" kern="1200" dirty="0" smtClean="0">
              <a:solidFill>
                <a:srgbClr val="464653"/>
              </a:solidFill>
              <a:latin typeface="Gill Sans MT" pitchFamily="34" charset="0"/>
              <a:ea typeface="+mn-ea"/>
              <a:cs typeface="Arial" pitchFamily="34" charset="0"/>
            </a:rPr>
            <a:t>DESTINATARI DEGLI INTERVENTI</a:t>
          </a:r>
          <a:endParaRPr lang="it-IT" sz="1600" b="1" kern="1200" dirty="0">
            <a:solidFill>
              <a:srgbClr val="464653"/>
            </a:solidFill>
            <a:latin typeface="Gill Sans MT" pitchFamily="34" charset="0"/>
            <a:ea typeface="+mn-ea"/>
            <a:cs typeface="Arial" pitchFamily="34" charset="0"/>
          </a:endParaRPr>
        </a:p>
      </dgm:t>
    </dgm:pt>
    <dgm:pt modelId="{D1EC48AB-D604-4DF0-BEAC-5B4AD5211B98}" type="sibTrans" cxnId="{20B3DE3E-A804-4B30-9359-F2A782E26987}">
      <dgm:prSet/>
      <dgm:spPr/>
      <dgm:t>
        <a:bodyPr/>
        <a:lstStyle/>
        <a:p>
          <a:endParaRPr lang="it-IT"/>
        </a:p>
      </dgm:t>
    </dgm:pt>
    <dgm:pt modelId="{2B71C491-9270-4359-AA7B-39CD33ADF739}" type="parTrans" cxnId="{20B3DE3E-A804-4B30-9359-F2A782E26987}">
      <dgm:prSet/>
      <dgm:spPr/>
      <dgm:t>
        <a:bodyPr/>
        <a:lstStyle/>
        <a:p>
          <a:endParaRPr lang="it-IT"/>
        </a:p>
      </dgm:t>
    </dgm:pt>
    <dgm:pt modelId="{4501EFD4-315F-4DB2-99C3-26DDC362A057}">
      <dgm:prSet custT="1"/>
      <dgm:spPr/>
      <dgm:t>
        <a:bodyPr/>
        <a:lstStyle/>
        <a:p>
          <a:r>
            <a:rPr lang="it-IT" sz="1600" b="1" kern="1200" dirty="0" smtClean="0">
              <a:solidFill>
                <a:srgbClr val="464653"/>
              </a:solidFill>
              <a:latin typeface="Gill Sans MT" pitchFamily="34" charset="0"/>
              <a:ea typeface="+mn-ea"/>
              <a:cs typeface="Arial" pitchFamily="34" charset="0"/>
            </a:rPr>
            <a:t>INCARICATI DELLA REALIZZAZIONE DELLE ATTIVITA’</a:t>
          </a:r>
          <a:endParaRPr lang="it-IT" sz="1600" b="1" kern="1200" dirty="0">
            <a:solidFill>
              <a:srgbClr val="464653"/>
            </a:solidFill>
            <a:latin typeface="Gill Sans MT" pitchFamily="34" charset="0"/>
            <a:ea typeface="+mn-ea"/>
            <a:cs typeface="Arial" pitchFamily="34" charset="0"/>
          </a:endParaRPr>
        </a:p>
      </dgm:t>
    </dgm:pt>
    <dgm:pt modelId="{68DEF364-0347-4D61-A30B-3634E1171B46}" type="sibTrans" cxnId="{4FD8305D-3300-43B3-8956-0D6F488C5FAD}">
      <dgm:prSet/>
      <dgm:spPr/>
      <dgm:t>
        <a:bodyPr/>
        <a:lstStyle/>
        <a:p>
          <a:endParaRPr lang="it-IT"/>
        </a:p>
      </dgm:t>
    </dgm:pt>
    <dgm:pt modelId="{B49B3727-F3BD-4E07-B411-74D87A23727B}" type="parTrans" cxnId="{4FD8305D-3300-43B3-8956-0D6F488C5FAD}">
      <dgm:prSet/>
      <dgm:spPr/>
      <dgm:t>
        <a:bodyPr/>
        <a:lstStyle/>
        <a:p>
          <a:endParaRPr lang="it-IT"/>
        </a:p>
      </dgm:t>
    </dgm:pt>
    <dgm:pt modelId="{F95CF9FB-1FC5-4A5E-BE59-05A1812CDF38}">
      <dgm:prSet phldrT="[Testo]" custT="1"/>
      <dgm:spPr/>
      <dgm:t>
        <a:bodyPr/>
        <a:lstStyle/>
        <a:p>
          <a:r>
            <a:rPr lang="it-IT" sz="1600" kern="1200" dirty="0" smtClean="0">
              <a:solidFill>
                <a:srgbClr val="464653"/>
              </a:solidFill>
              <a:latin typeface="Gill Sans MT" pitchFamily="34" charset="0"/>
              <a:ea typeface="+mn-ea"/>
              <a:cs typeface="Arial" pitchFamily="34" charset="0"/>
            </a:rPr>
            <a:t>  </a:t>
          </a:r>
          <a:endParaRPr lang="it-IT" sz="1400" kern="1200" dirty="0">
            <a:latin typeface="Gill Sans MT" pitchFamily="34" charset="0"/>
          </a:endParaRPr>
        </a:p>
      </dgm:t>
    </dgm:pt>
    <dgm:pt modelId="{60A6B0F7-84B2-4582-BC03-D2343FB895CC}" type="sibTrans" cxnId="{D1969C29-FB88-4691-ADBD-D173C4FA283E}">
      <dgm:prSet/>
      <dgm:spPr/>
      <dgm:t>
        <a:bodyPr/>
        <a:lstStyle/>
        <a:p>
          <a:endParaRPr lang="it-IT"/>
        </a:p>
      </dgm:t>
    </dgm:pt>
    <dgm:pt modelId="{3F4B3262-724F-49AF-AB59-208C56EB7729}" type="parTrans" cxnId="{D1969C29-FB88-4691-ADBD-D173C4FA283E}">
      <dgm:prSet/>
      <dgm:spPr/>
      <dgm:t>
        <a:bodyPr/>
        <a:lstStyle/>
        <a:p>
          <a:endParaRPr lang="it-IT"/>
        </a:p>
      </dgm:t>
    </dgm:pt>
    <dgm:pt modelId="{13DB4933-5007-43A8-AF1C-C9B186194C79}">
      <dgm:prSet phldrT="[Testo]" custT="1"/>
      <dgm:spPr/>
      <dgm:t>
        <a:bodyPr/>
        <a:lstStyle/>
        <a:p>
          <a:r>
            <a:rPr lang="it-IT" sz="1600" b="1" kern="1200" dirty="0" smtClean="0">
              <a:solidFill>
                <a:srgbClr val="464653"/>
              </a:solidFill>
              <a:latin typeface="Gill Sans MT" pitchFamily="34" charset="0"/>
              <a:ea typeface="+mn-ea"/>
              <a:cs typeface="Arial" pitchFamily="34" charset="0"/>
            </a:rPr>
            <a:t>PROPONENTI DEL PIANO</a:t>
          </a:r>
          <a:endParaRPr lang="it-IT" sz="1600" b="1" kern="1200" dirty="0">
            <a:solidFill>
              <a:srgbClr val="464653"/>
            </a:solidFill>
            <a:latin typeface="Gill Sans MT" pitchFamily="34" charset="0"/>
            <a:ea typeface="+mn-ea"/>
            <a:cs typeface="Arial" pitchFamily="34" charset="0"/>
          </a:endParaRPr>
        </a:p>
      </dgm:t>
    </dgm:pt>
    <dgm:pt modelId="{E54862C7-781A-47A0-9BE2-A1B9575B30D3}" type="sibTrans" cxnId="{2280E3A6-AF05-4387-B86C-1194840F7873}">
      <dgm:prSet/>
      <dgm:spPr/>
      <dgm:t>
        <a:bodyPr/>
        <a:lstStyle/>
        <a:p>
          <a:endParaRPr lang="it-IT"/>
        </a:p>
      </dgm:t>
    </dgm:pt>
    <dgm:pt modelId="{794D4775-4FBE-4CB8-8BD2-5D0A68137DC6}" type="parTrans" cxnId="{2280E3A6-AF05-4387-B86C-1194840F7873}">
      <dgm:prSet/>
      <dgm:spPr/>
      <dgm:t>
        <a:bodyPr/>
        <a:lstStyle/>
        <a:p>
          <a:endParaRPr lang="it-IT"/>
        </a:p>
      </dgm:t>
    </dgm:pt>
    <dgm:pt modelId="{19728320-5424-40F0-B9ED-B177FA455365}" type="pres">
      <dgm:prSet presAssocID="{8A73C2AF-F0AE-4F10-BEF5-D8B8397C42ED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2C5F2E17-71F0-4981-B8CB-F73EE7595D7B}" type="pres">
      <dgm:prSet presAssocID="{8A73C2AF-F0AE-4F10-BEF5-D8B8397C42ED}" presName="children" presStyleCnt="0"/>
      <dgm:spPr/>
    </dgm:pt>
    <dgm:pt modelId="{8B2BB678-0CA3-4645-8590-DF20CBAC0604}" type="pres">
      <dgm:prSet presAssocID="{8A73C2AF-F0AE-4F10-BEF5-D8B8397C42ED}" presName="child1group" presStyleCnt="0"/>
      <dgm:spPr/>
    </dgm:pt>
    <dgm:pt modelId="{48213ED9-857E-4334-8313-D3E60A6B6EE3}" type="pres">
      <dgm:prSet presAssocID="{8A73C2AF-F0AE-4F10-BEF5-D8B8397C42ED}" presName="child1" presStyleLbl="bgAcc1" presStyleIdx="0" presStyleCnt="4" custScaleX="150252" custLinFactNeighborX="-7377"/>
      <dgm:spPr/>
      <dgm:t>
        <a:bodyPr/>
        <a:lstStyle/>
        <a:p>
          <a:endParaRPr lang="it-IT"/>
        </a:p>
      </dgm:t>
    </dgm:pt>
    <dgm:pt modelId="{92DD24AC-3321-4EF9-9DE2-61B9C49A7439}" type="pres">
      <dgm:prSet presAssocID="{8A73C2AF-F0AE-4F10-BEF5-D8B8397C42ED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ABCE958-C94F-48D1-9592-BC5C14D3BFEE}" type="pres">
      <dgm:prSet presAssocID="{8A73C2AF-F0AE-4F10-BEF5-D8B8397C42ED}" presName="child2group" presStyleCnt="0"/>
      <dgm:spPr/>
    </dgm:pt>
    <dgm:pt modelId="{CEB87AC9-808F-413E-975F-BA2727B334B5}" type="pres">
      <dgm:prSet presAssocID="{8A73C2AF-F0AE-4F10-BEF5-D8B8397C42ED}" presName="child2" presStyleLbl="bgAcc1" presStyleIdx="1" presStyleCnt="4" custScaleX="134076" custScaleY="107644" custLinFactNeighborX="7878" custLinFactNeighborY="5232"/>
      <dgm:spPr/>
      <dgm:t>
        <a:bodyPr/>
        <a:lstStyle/>
        <a:p>
          <a:endParaRPr lang="it-IT"/>
        </a:p>
      </dgm:t>
    </dgm:pt>
    <dgm:pt modelId="{CBEACF4A-B615-4F5A-9CE6-5FA5DB9DA4EE}" type="pres">
      <dgm:prSet presAssocID="{8A73C2AF-F0AE-4F10-BEF5-D8B8397C42ED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0A39135-1A11-4D46-AEE0-1A20BF8F1556}" type="pres">
      <dgm:prSet presAssocID="{8A73C2AF-F0AE-4F10-BEF5-D8B8397C42ED}" presName="child3group" presStyleCnt="0"/>
      <dgm:spPr/>
    </dgm:pt>
    <dgm:pt modelId="{4F9277AF-A3C3-43D3-AC45-79771B125CD1}" type="pres">
      <dgm:prSet presAssocID="{8A73C2AF-F0AE-4F10-BEF5-D8B8397C42ED}" presName="child3" presStyleLbl="bgAcc1" presStyleIdx="2" presStyleCnt="4" custScaleX="136747" custScaleY="109107" custLinFactNeighborX="2553" custLinFactNeighborY="5755"/>
      <dgm:spPr/>
      <dgm:t>
        <a:bodyPr/>
        <a:lstStyle/>
        <a:p>
          <a:endParaRPr lang="it-IT"/>
        </a:p>
      </dgm:t>
    </dgm:pt>
    <dgm:pt modelId="{6FAB71B7-3FD9-49D7-968F-673D989B5672}" type="pres">
      <dgm:prSet presAssocID="{8A73C2AF-F0AE-4F10-BEF5-D8B8397C42ED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8976AE7-2453-46D5-9D27-77861C1B5C1E}" type="pres">
      <dgm:prSet presAssocID="{8A73C2AF-F0AE-4F10-BEF5-D8B8397C42ED}" presName="child4group" presStyleCnt="0"/>
      <dgm:spPr/>
    </dgm:pt>
    <dgm:pt modelId="{09A69468-E46B-4C79-A573-A583D055160E}" type="pres">
      <dgm:prSet presAssocID="{8A73C2AF-F0AE-4F10-BEF5-D8B8397C42ED}" presName="child4" presStyleLbl="bgAcc1" presStyleIdx="3" presStyleCnt="4" custScaleX="152801" custLinFactNeighborX="-10808" custLinFactNeighborY="0"/>
      <dgm:spPr/>
      <dgm:t>
        <a:bodyPr/>
        <a:lstStyle/>
        <a:p>
          <a:endParaRPr lang="it-IT"/>
        </a:p>
      </dgm:t>
    </dgm:pt>
    <dgm:pt modelId="{58E417C6-59C1-4CBA-9E9E-763F83076874}" type="pres">
      <dgm:prSet presAssocID="{8A73C2AF-F0AE-4F10-BEF5-D8B8397C42ED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D168C16-6C59-45F0-A8C2-939E794ED64C}" type="pres">
      <dgm:prSet presAssocID="{8A73C2AF-F0AE-4F10-BEF5-D8B8397C42ED}" presName="childPlaceholder" presStyleCnt="0"/>
      <dgm:spPr/>
    </dgm:pt>
    <dgm:pt modelId="{E914CA06-7C02-4D29-917C-7755F612C5F4}" type="pres">
      <dgm:prSet presAssocID="{8A73C2AF-F0AE-4F10-BEF5-D8B8397C42ED}" presName="circle" presStyleCnt="0"/>
      <dgm:spPr/>
    </dgm:pt>
    <dgm:pt modelId="{5E920AE8-ACF0-42C7-BB25-29F06E1FFCA0}" type="pres">
      <dgm:prSet presAssocID="{8A73C2AF-F0AE-4F10-BEF5-D8B8397C42ED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13945F1-946A-44B2-ABA5-257B2669F78E}" type="pres">
      <dgm:prSet presAssocID="{8A73C2AF-F0AE-4F10-BEF5-D8B8397C42ED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277BC7C-E6AE-480F-8106-C3F87F7DE78B}" type="pres">
      <dgm:prSet presAssocID="{8A73C2AF-F0AE-4F10-BEF5-D8B8397C42ED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C3371AD-B148-4320-A979-B3E9481E3FE1}" type="pres">
      <dgm:prSet presAssocID="{8A73C2AF-F0AE-4F10-BEF5-D8B8397C42ED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F103C0AB-F6E9-4BFB-959F-F11922B34333}" type="pres">
      <dgm:prSet presAssocID="{8A73C2AF-F0AE-4F10-BEF5-D8B8397C42ED}" presName="quadrantPlaceholder" presStyleCnt="0"/>
      <dgm:spPr/>
    </dgm:pt>
    <dgm:pt modelId="{FCA04D26-20EF-4AA5-A324-854FB568B83D}" type="pres">
      <dgm:prSet presAssocID="{8A73C2AF-F0AE-4F10-BEF5-D8B8397C42ED}" presName="center1" presStyleLbl="fgShp" presStyleIdx="0" presStyleCnt="2"/>
      <dgm:spPr/>
    </dgm:pt>
    <dgm:pt modelId="{67B4C8B5-E0A5-4EE8-8B5F-7924E86CBA08}" type="pres">
      <dgm:prSet presAssocID="{8A73C2AF-F0AE-4F10-BEF5-D8B8397C42ED}" presName="center2" presStyleLbl="fgShp" presStyleIdx="1" presStyleCnt="2"/>
      <dgm:spPr/>
    </dgm:pt>
  </dgm:ptLst>
  <dgm:cxnLst>
    <dgm:cxn modelId="{2280E3A6-AF05-4387-B86C-1194840F7873}" srcId="{4A8BC4A1-8601-4175-9471-01175F43AB3D}" destId="{13DB4933-5007-43A8-AF1C-C9B186194C79}" srcOrd="0" destOrd="0" parTransId="{794D4775-4FBE-4CB8-8BD2-5D0A68137DC6}" sibTransId="{E54862C7-781A-47A0-9BE2-A1B9575B30D3}"/>
    <dgm:cxn modelId="{E4E47DAC-34B4-4B7D-BADE-696086BB7236}" srcId="{8A73C2AF-F0AE-4F10-BEF5-D8B8397C42ED}" destId="{4A8BC4A1-8601-4175-9471-01175F43AB3D}" srcOrd="1" destOrd="0" parTransId="{6404F5DF-2BDD-4F5E-9385-559EC523526E}" sibTransId="{02482A49-675F-4231-8EC1-801F0D2B4A22}"/>
    <dgm:cxn modelId="{AD20227D-07D4-4537-9E4C-CFF1EB8B271D}" type="presOf" srcId="{13DB4933-5007-43A8-AF1C-C9B186194C79}" destId="{CBEACF4A-B615-4F5A-9CE6-5FA5DB9DA4EE}" srcOrd="1" destOrd="0" presId="urn:microsoft.com/office/officeart/2005/8/layout/cycle4#1"/>
    <dgm:cxn modelId="{20B3DE3E-A804-4B30-9359-F2A782E26987}" srcId="{A97EC0E4-FF2B-44EE-A804-1D77E87632B7}" destId="{A01A483C-8B1E-4EF1-894F-C662F9AC95BD}" srcOrd="0" destOrd="0" parTransId="{2B71C491-9270-4359-AA7B-39CD33ADF739}" sibTransId="{D1EC48AB-D604-4DF0-BEAC-5B4AD5211B98}"/>
    <dgm:cxn modelId="{4F4517BD-DEEA-4F74-AD89-32D9BEEF35D5}" srcId="{CCDFBA8E-6036-492B-8650-9D4971C59E6A}" destId="{59397B39-4B79-4362-9C63-905D0D7F4B30}" srcOrd="0" destOrd="0" parTransId="{7F67134A-5EC3-4BB2-A211-4F5848AE071A}" sibTransId="{DADA7005-7574-41D3-BB89-B4098E3E4DCA}"/>
    <dgm:cxn modelId="{4FD8305D-3300-43B3-8956-0D6F488C5FAD}" srcId="{EB8C2D31-67BE-4015-A895-6EC00BEDC4F6}" destId="{4501EFD4-315F-4DB2-99C3-26DDC362A057}" srcOrd="1" destOrd="0" parTransId="{B49B3727-F3BD-4E07-B411-74D87A23727B}" sibTransId="{68DEF364-0347-4D61-A30B-3634E1171B46}"/>
    <dgm:cxn modelId="{128C974A-1C59-478C-8D42-562755EC769E}" type="presOf" srcId="{8A73C2AF-F0AE-4F10-BEF5-D8B8397C42ED}" destId="{19728320-5424-40F0-B9ED-B177FA455365}" srcOrd="0" destOrd="0" presId="urn:microsoft.com/office/officeart/2005/8/layout/cycle4#1"/>
    <dgm:cxn modelId="{D1969C29-FB88-4691-ADBD-D173C4FA283E}" srcId="{EB8C2D31-67BE-4015-A895-6EC00BEDC4F6}" destId="{F95CF9FB-1FC5-4A5E-BE59-05A1812CDF38}" srcOrd="0" destOrd="0" parTransId="{3F4B3262-724F-49AF-AB59-208C56EB7729}" sibTransId="{60A6B0F7-84B2-4582-BC03-D2343FB895CC}"/>
    <dgm:cxn modelId="{7BBC4F8C-C163-4D0A-B096-3539004C6129}" type="presOf" srcId="{59397B39-4B79-4362-9C63-905D0D7F4B30}" destId="{48213ED9-857E-4334-8313-D3E60A6B6EE3}" srcOrd="0" destOrd="0" presId="urn:microsoft.com/office/officeart/2005/8/layout/cycle4#1"/>
    <dgm:cxn modelId="{174D3051-6643-4FE7-9194-D56CA3852319}" srcId="{8A73C2AF-F0AE-4F10-BEF5-D8B8397C42ED}" destId="{EB8C2D31-67BE-4015-A895-6EC00BEDC4F6}" srcOrd="2" destOrd="0" parTransId="{85EEBCD0-E985-4647-BC73-0A0458C4564D}" sibTransId="{3D7CB7D3-4901-45FC-9C66-B299708169CE}"/>
    <dgm:cxn modelId="{E7E692AD-BE45-46F1-950E-B31C7ED6F65F}" type="presOf" srcId="{A01A483C-8B1E-4EF1-894F-C662F9AC95BD}" destId="{58E417C6-59C1-4CBA-9E9E-763F83076874}" srcOrd="1" destOrd="0" presId="urn:microsoft.com/office/officeart/2005/8/layout/cycle4#1"/>
    <dgm:cxn modelId="{523ABF9B-8D33-4D8F-B43E-519553144B59}" type="presOf" srcId="{4501EFD4-315F-4DB2-99C3-26DDC362A057}" destId="{4F9277AF-A3C3-43D3-AC45-79771B125CD1}" srcOrd="0" destOrd="1" presId="urn:microsoft.com/office/officeart/2005/8/layout/cycle4#1"/>
    <dgm:cxn modelId="{1BDA8409-17F4-4641-B74C-1ABEBD53F58B}" type="presOf" srcId="{CCDFBA8E-6036-492B-8650-9D4971C59E6A}" destId="{5E920AE8-ACF0-42C7-BB25-29F06E1FFCA0}" srcOrd="0" destOrd="0" presId="urn:microsoft.com/office/officeart/2005/8/layout/cycle4#1"/>
    <dgm:cxn modelId="{FA079958-0DA0-4A7D-98B3-0934BE32A665}" type="presOf" srcId="{F95CF9FB-1FC5-4A5E-BE59-05A1812CDF38}" destId="{4F9277AF-A3C3-43D3-AC45-79771B125CD1}" srcOrd="0" destOrd="0" presId="urn:microsoft.com/office/officeart/2005/8/layout/cycle4#1"/>
    <dgm:cxn modelId="{589A806D-A241-4687-8951-C618F33E6630}" type="presOf" srcId="{13DB4933-5007-43A8-AF1C-C9B186194C79}" destId="{CEB87AC9-808F-413E-975F-BA2727B334B5}" srcOrd="0" destOrd="0" presId="urn:microsoft.com/office/officeart/2005/8/layout/cycle4#1"/>
    <dgm:cxn modelId="{7ED5D87F-D37B-4488-8020-8896893D8E8F}" type="presOf" srcId="{EB8C2D31-67BE-4015-A895-6EC00BEDC4F6}" destId="{3277BC7C-E6AE-480F-8106-C3F87F7DE78B}" srcOrd="0" destOrd="0" presId="urn:microsoft.com/office/officeart/2005/8/layout/cycle4#1"/>
    <dgm:cxn modelId="{03882B17-2D95-4843-B382-F86F5793CFEC}" type="presOf" srcId="{A97EC0E4-FF2B-44EE-A804-1D77E87632B7}" destId="{AC3371AD-B148-4320-A979-B3E9481E3FE1}" srcOrd="0" destOrd="0" presId="urn:microsoft.com/office/officeart/2005/8/layout/cycle4#1"/>
    <dgm:cxn modelId="{773B93D0-51EE-4B4C-9676-AD86458A3B26}" type="presOf" srcId="{4A8BC4A1-8601-4175-9471-01175F43AB3D}" destId="{F13945F1-946A-44B2-ABA5-257B2669F78E}" srcOrd="0" destOrd="0" presId="urn:microsoft.com/office/officeart/2005/8/layout/cycle4#1"/>
    <dgm:cxn modelId="{79A5FA6F-4BDE-472C-934F-8FD2FCB088B7}" type="presOf" srcId="{F95CF9FB-1FC5-4A5E-BE59-05A1812CDF38}" destId="{6FAB71B7-3FD9-49D7-968F-673D989B5672}" srcOrd="1" destOrd="0" presId="urn:microsoft.com/office/officeart/2005/8/layout/cycle4#1"/>
    <dgm:cxn modelId="{2E0D0882-AC57-42A4-8BAE-4EB5BE64A7AA}" srcId="{8A73C2AF-F0AE-4F10-BEF5-D8B8397C42ED}" destId="{CCDFBA8E-6036-492B-8650-9D4971C59E6A}" srcOrd="0" destOrd="0" parTransId="{FF7C92EB-3539-4FE5-BD5A-A9C8AC6CF66F}" sibTransId="{180BDDAC-B132-4BF2-9156-1A858B04A17A}"/>
    <dgm:cxn modelId="{6FC54F44-D5D5-47E7-8275-6926FB9DA0CA}" srcId="{8A73C2AF-F0AE-4F10-BEF5-D8B8397C42ED}" destId="{A97EC0E4-FF2B-44EE-A804-1D77E87632B7}" srcOrd="3" destOrd="0" parTransId="{B6E05EE9-D53B-4C07-B2BC-BAB522039EF7}" sibTransId="{B01DA636-25AD-4B99-9ECB-240D37B66BEC}"/>
    <dgm:cxn modelId="{EB669298-8CFC-4FA8-9293-FAF42E3819E5}" type="presOf" srcId="{59397B39-4B79-4362-9C63-905D0D7F4B30}" destId="{92DD24AC-3321-4EF9-9DE2-61B9C49A7439}" srcOrd="1" destOrd="0" presId="urn:microsoft.com/office/officeart/2005/8/layout/cycle4#1"/>
    <dgm:cxn modelId="{DF3A6479-367D-4747-A1A8-63C38A7399CB}" type="presOf" srcId="{A01A483C-8B1E-4EF1-894F-C662F9AC95BD}" destId="{09A69468-E46B-4C79-A573-A583D055160E}" srcOrd="0" destOrd="0" presId="urn:microsoft.com/office/officeart/2005/8/layout/cycle4#1"/>
    <dgm:cxn modelId="{8D0A72A6-1C19-4A1C-93D9-5C5B8538F3D4}" type="presOf" srcId="{4501EFD4-315F-4DB2-99C3-26DDC362A057}" destId="{6FAB71B7-3FD9-49D7-968F-673D989B5672}" srcOrd="1" destOrd="1" presId="urn:microsoft.com/office/officeart/2005/8/layout/cycle4#1"/>
    <dgm:cxn modelId="{B159542C-FE76-407F-B0C1-74C8132CE904}" type="presParOf" srcId="{19728320-5424-40F0-B9ED-B177FA455365}" destId="{2C5F2E17-71F0-4981-B8CB-F73EE7595D7B}" srcOrd="0" destOrd="0" presId="urn:microsoft.com/office/officeart/2005/8/layout/cycle4#1"/>
    <dgm:cxn modelId="{7A9D4E64-6E8E-4A40-94DE-F974914C9CFE}" type="presParOf" srcId="{2C5F2E17-71F0-4981-B8CB-F73EE7595D7B}" destId="{8B2BB678-0CA3-4645-8590-DF20CBAC0604}" srcOrd="0" destOrd="0" presId="urn:microsoft.com/office/officeart/2005/8/layout/cycle4#1"/>
    <dgm:cxn modelId="{6E4F4212-C951-4842-9391-A88377171E14}" type="presParOf" srcId="{8B2BB678-0CA3-4645-8590-DF20CBAC0604}" destId="{48213ED9-857E-4334-8313-D3E60A6B6EE3}" srcOrd="0" destOrd="0" presId="urn:microsoft.com/office/officeart/2005/8/layout/cycle4#1"/>
    <dgm:cxn modelId="{894F4C98-EC77-401F-B968-9ECF2EB9362B}" type="presParOf" srcId="{8B2BB678-0CA3-4645-8590-DF20CBAC0604}" destId="{92DD24AC-3321-4EF9-9DE2-61B9C49A7439}" srcOrd="1" destOrd="0" presId="urn:microsoft.com/office/officeart/2005/8/layout/cycle4#1"/>
    <dgm:cxn modelId="{7BBC1C40-9645-4C04-92D3-9EA40DB5F1AC}" type="presParOf" srcId="{2C5F2E17-71F0-4981-B8CB-F73EE7595D7B}" destId="{0ABCE958-C94F-48D1-9592-BC5C14D3BFEE}" srcOrd="1" destOrd="0" presId="urn:microsoft.com/office/officeart/2005/8/layout/cycle4#1"/>
    <dgm:cxn modelId="{D8F7F990-6A0C-47C1-AB6A-E26585B91B29}" type="presParOf" srcId="{0ABCE958-C94F-48D1-9592-BC5C14D3BFEE}" destId="{CEB87AC9-808F-413E-975F-BA2727B334B5}" srcOrd="0" destOrd="0" presId="urn:microsoft.com/office/officeart/2005/8/layout/cycle4#1"/>
    <dgm:cxn modelId="{45534BE7-6868-49E5-917F-4E00D8804E5D}" type="presParOf" srcId="{0ABCE958-C94F-48D1-9592-BC5C14D3BFEE}" destId="{CBEACF4A-B615-4F5A-9CE6-5FA5DB9DA4EE}" srcOrd="1" destOrd="0" presId="urn:microsoft.com/office/officeart/2005/8/layout/cycle4#1"/>
    <dgm:cxn modelId="{93F32CC8-0578-4A75-AA41-CDD7DFFA8B14}" type="presParOf" srcId="{2C5F2E17-71F0-4981-B8CB-F73EE7595D7B}" destId="{90A39135-1A11-4D46-AEE0-1A20BF8F1556}" srcOrd="2" destOrd="0" presId="urn:microsoft.com/office/officeart/2005/8/layout/cycle4#1"/>
    <dgm:cxn modelId="{4C0652EA-9F22-4D8E-811E-2EB1F9E18A5E}" type="presParOf" srcId="{90A39135-1A11-4D46-AEE0-1A20BF8F1556}" destId="{4F9277AF-A3C3-43D3-AC45-79771B125CD1}" srcOrd="0" destOrd="0" presId="urn:microsoft.com/office/officeart/2005/8/layout/cycle4#1"/>
    <dgm:cxn modelId="{31736364-3715-418F-A3AE-4F59ACD92648}" type="presParOf" srcId="{90A39135-1A11-4D46-AEE0-1A20BF8F1556}" destId="{6FAB71B7-3FD9-49D7-968F-673D989B5672}" srcOrd="1" destOrd="0" presId="urn:microsoft.com/office/officeart/2005/8/layout/cycle4#1"/>
    <dgm:cxn modelId="{78196A0D-BB03-4AC0-9F7F-2757DA223880}" type="presParOf" srcId="{2C5F2E17-71F0-4981-B8CB-F73EE7595D7B}" destId="{B8976AE7-2453-46D5-9D27-77861C1B5C1E}" srcOrd="3" destOrd="0" presId="urn:microsoft.com/office/officeart/2005/8/layout/cycle4#1"/>
    <dgm:cxn modelId="{2B67EB2A-CEB7-44F8-ACCE-8383A7D2F517}" type="presParOf" srcId="{B8976AE7-2453-46D5-9D27-77861C1B5C1E}" destId="{09A69468-E46B-4C79-A573-A583D055160E}" srcOrd="0" destOrd="0" presId="urn:microsoft.com/office/officeart/2005/8/layout/cycle4#1"/>
    <dgm:cxn modelId="{C1684C8F-7E65-453C-98B3-C0424DEEA0B9}" type="presParOf" srcId="{B8976AE7-2453-46D5-9D27-77861C1B5C1E}" destId="{58E417C6-59C1-4CBA-9E9E-763F83076874}" srcOrd="1" destOrd="0" presId="urn:microsoft.com/office/officeart/2005/8/layout/cycle4#1"/>
    <dgm:cxn modelId="{6FDD9C9F-637C-4E54-85F0-18C352BD571A}" type="presParOf" srcId="{2C5F2E17-71F0-4981-B8CB-F73EE7595D7B}" destId="{0D168C16-6C59-45F0-A8C2-939E794ED64C}" srcOrd="4" destOrd="0" presId="urn:microsoft.com/office/officeart/2005/8/layout/cycle4#1"/>
    <dgm:cxn modelId="{95106133-705F-455A-AA6A-7C731E2F96D4}" type="presParOf" srcId="{19728320-5424-40F0-B9ED-B177FA455365}" destId="{E914CA06-7C02-4D29-917C-7755F612C5F4}" srcOrd="1" destOrd="0" presId="urn:microsoft.com/office/officeart/2005/8/layout/cycle4#1"/>
    <dgm:cxn modelId="{D84E2FF2-2AC3-41AE-9567-70BEE2C48C27}" type="presParOf" srcId="{E914CA06-7C02-4D29-917C-7755F612C5F4}" destId="{5E920AE8-ACF0-42C7-BB25-29F06E1FFCA0}" srcOrd="0" destOrd="0" presId="urn:microsoft.com/office/officeart/2005/8/layout/cycle4#1"/>
    <dgm:cxn modelId="{7E8C13DC-54B9-4035-812B-175423E542DC}" type="presParOf" srcId="{E914CA06-7C02-4D29-917C-7755F612C5F4}" destId="{F13945F1-946A-44B2-ABA5-257B2669F78E}" srcOrd="1" destOrd="0" presId="urn:microsoft.com/office/officeart/2005/8/layout/cycle4#1"/>
    <dgm:cxn modelId="{6B26E9E1-9BA9-4AD1-A2DF-968181660EFF}" type="presParOf" srcId="{E914CA06-7C02-4D29-917C-7755F612C5F4}" destId="{3277BC7C-E6AE-480F-8106-C3F87F7DE78B}" srcOrd="2" destOrd="0" presId="urn:microsoft.com/office/officeart/2005/8/layout/cycle4#1"/>
    <dgm:cxn modelId="{6155E361-BF6A-474C-A024-3D1E41331F45}" type="presParOf" srcId="{E914CA06-7C02-4D29-917C-7755F612C5F4}" destId="{AC3371AD-B148-4320-A979-B3E9481E3FE1}" srcOrd="3" destOrd="0" presId="urn:microsoft.com/office/officeart/2005/8/layout/cycle4#1"/>
    <dgm:cxn modelId="{708A8DA3-8EFA-493B-A2BA-8AA7D449297D}" type="presParOf" srcId="{E914CA06-7C02-4D29-917C-7755F612C5F4}" destId="{F103C0AB-F6E9-4BFB-959F-F11922B34333}" srcOrd="4" destOrd="0" presId="urn:microsoft.com/office/officeart/2005/8/layout/cycle4#1"/>
    <dgm:cxn modelId="{68C9926F-44DD-436B-9950-9C770D2AFFC7}" type="presParOf" srcId="{19728320-5424-40F0-B9ED-B177FA455365}" destId="{FCA04D26-20EF-4AA5-A324-854FB568B83D}" srcOrd="2" destOrd="0" presId="urn:microsoft.com/office/officeart/2005/8/layout/cycle4#1"/>
    <dgm:cxn modelId="{90CB4D25-4485-4069-89EF-4DD3A6367233}" type="presParOf" srcId="{19728320-5424-40F0-B9ED-B177FA455365}" destId="{67B4C8B5-E0A5-4EE8-8B5F-7924E86CBA08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A15C19-CFB6-4B41-8C92-6C83C96D4D8C}" type="doc">
      <dgm:prSet loTypeId="urn:microsoft.com/office/officeart/2005/8/layout/h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it-IT"/>
        </a:p>
      </dgm:t>
    </dgm:pt>
    <dgm:pt modelId="{68E0D5E4-3E66-4C8A-9716-C2D350C3036E}">
      <dgm:prSet phldrT="[Testo]"/>
      <dgm:spPr/>
      <dgm:t>
        <a:bodyPr/>
        <a:lstStyle/>
        <a:p>
          <a:r>
            <a:rPr lang="it-IT" dirty="0" smtClean="0">
              <a:latin typeface="Gill Sans MT" pitchFamily="34" charset="0"/>
            </a:rPr>
            <a:t>Approccio strategico</a:t>
          </a:r>
          <a:endParaRPr lang="it-IT" dirty="0">
            <a:latin typeface="Gill Sans MT" pitchFamily="34" charset="0"/>
          </a:endParaRPr>
        </a:p>
      </dgm:t>
    </dgm:pt>
    <dgm:pt modelId="{231E25FA-2C44-4812-AE1C-9F80065DB039}" type="parTrans" cxnId="{5AF7142D-27E0-4A42-BE15-65695FC9F8F4}">
      <dgm:prSet/>
      <dgm:spPr/>
      <dgm:t>
        <a:bodyPr/>
        <a:lstStyle/>
        <a:p>
          <a:endParaRPr lang="it-IT"/>
        </a:p>
      </dgm:t>
    </dgm:pt>
    <dgm:pt modelId="{95F6A576-6963-4E35-A3B4-27E9F60FC6D2}" type="sibTrans" cxnId="{5AF7142D-27E0-4A42-BE15-65695FC9F8F4}">
      <dgm:prSet/>
      <dgm:spPr/>
      <dgm:t>
        <a:bodyPr/>
        <a:lstStyle/>
        <a:p>
          <a:endParaRPr lang="it-IT"/>
        </a:p>
      </dgm:t>
    </dgm:pt>
    <dgm:pt modelId="{CF746A0F-81CC-4B1B-96CF-E6A0A6EB42BD}">
      <dgm:prSet phldrT="[Testo]"/>
      <dgm:spPr/>
      <dgm:t>
        <a:bodyPr/>
        <a:lstStyle/>
        <a:p>
          <a:r>
            <a:rPr lang="it-IT" dirty="0" smtClean="0">
              <a:latin typeface="Gill Sans MT" pitchFamily="34" charset="0"/>
            </a:rPr>
            <a:t>Approccio contingente</a:t>
          </a:r>
          <a:endParaRPr lang="it-IT" dirty="0">
            <a:latin typeface="Gill Sans MT" pitchFamily="34" charset="0"/>
          </a:endParaRPr>
        </a:p>
      </dgm:t>
    </dgm:pt>
    <dgm:pt modelId="{248085EC-6463-4951-934F-9DE2C8A2C707}" type="parTrans" cxnId="{CAE2C191-36A2-4B3C-9D74-A8CB7AC4A641}">
      <dgm:prSet/>
      <dgm:spPr/>
      <dgm:t>
        <a:bodyPr/>
        <a:lstStyle/>
        <a:p>
          <a:endParaRPr lang="it-IT"/>
        </a:p>
      </dgm:t>
    </dgm:pt>
    <dgm:pt modelId="{90476FCF-6B85-4823-A63F-A167DA610B34}" type="sibTrans" cxnId="{CAE2C191-36A2-4B3C-9D74-A8CB7AC4A641}">
      <dgm:prSet/>
      <dgm:spPr/>
      <dgm:t>
        <a:bodyPr/>
        <a:lstStyle/>
        <a:p>
          <a:endParaRPr lang="it-IT"/>
        </a:p>
      </dgm:t>
    </dgm:pt>
    <dgm:pt modelId="{01E7C915-F563-4F73-B12A-48316951539E}">
      <dgm:prSet phldrT="[Testo]" custT="1"/>
      <dgm:spPr/>
      <dgm:t>
        <a:bodyPr/>
        <a:lstStyle/>
        <a:p>
          <a:r>
            <a:rPr lang="it-IT" sz="2200" kern="1200" dirty="0" smtClean="0">
              <a:solidFill>
                <a:srgbClr val="464653"/>
              </a:solidFill>
              <a:latin typeface="Gill Sans MT" pitchFamily="34" charset="0"/>
              <a:ea typeface="+mn-ea"/>
              <a:cs typeface="+mn-cs"/>
            </a:rPr>
            <a:t>Organizzazione</a:t>
          </a:r>
          <a:endParaRPr lang="it-IT" sz="2200" kern="1200" dirty="0">
            <a:solidFill>
              <a:srgbClr val="464653"/>
            </a:solidFill>
            <a:latin typeface="Gill Sans MT" pitchFamily="34" charset="0"/>
            <a:ea typeface="+mn-ea"/>
            <a:cs typeface="+mn-cs"/>
          </a:endParaRPr>
        </a:p>
      </dgm:t>
    </dgm:pt>
    <dgm:pt modelId="{114D86C8-9F43-450D-9830-C79BEBAC6B05}" type="parTrans" cxnId="{02EE958F-5169-4F4C-B564-4F9DFB07975F}">
      <dgm:prSet/>
      <dgm:spPr/>
      <dgm:t>
        <a:bodyPr/>
        <a:lstStyle/>
        <a:p>
          <a:endParaRPr lang="it-IT"/>
        </a:p>
      </dgm:t>
    </dgm:pt>
    <dgm:pt modelId="{631F332A-0A57-4675-A4AF-D6C8037997C7}" type="sibTrans" cxnId="{02EE958F-5169-4F4C-B564-4F9DFB07975F}">
      <dgm:prSet/>
      <dgm:spPr/>
      <dgm:t>
        <a:bodyPr/>
        <a:lstStyle/>
        <a:p>
          <a:endParaRPr lang="it-IT"/>
        </a:p>
      </dgm:t>
    </dgm:pt>
    <dgm:pt modelId="{DCD20A48-9412-4560-8B91-F0A785865A38}">
      <dgm:prSet phldrT="[Testo]" custT="1"/>
      <dgm:spPr/>
      <dgm:t>
        <a:bodyPr/>
        <a:lstStyle/>
        <a:p>
          <a:r>
            <a:rPr lang="it-IT" sz="2200" kern="1200" dirty="0" smtClean="0">
              <a:solidFill>
                <a:srgbClr val="464653"/>
              </a:solidFill>
              <a:latin typeface="Gill Sans MT" pitchFamily="34" charset="0"/>
              <a:ea typeface="+mn-ea"/>
              <a:cs typeface="+mn-cs"/>
            </a:rPr>
            <a:t>Processi</a:t>
          </a:r>
          <a:endParaRPr lang="it-IT" sz="2200" kern="1200" dirty="0">
            <a:solidFill>
              <a:srgbClr val="464653"/>
            </a:solidFill>
            <a:latin typeface="Gill Sans MT" pitchFamily="34" charset="0"/>
            <a:ea typeface="+mn-ea"/>
            <a:cs typeface="+mn-cs"/>
          </a:endParaRPr>
        </a:p>
      </dgm:t>
    </dgm:pt>
    <dgm:pt modelId="{822B4D90-735D-47F4-BB37-9B58CC183E65}" type="parTrans" cxnId="{CFFF986B-49A5-4203-A522-F7E6B5F1479A}">
      <dgm:prSet/>
      <dgm:spPr/>
      <dgm:t>
        <a:bodyPr/>
        <a:lstStyle/>
        <a:p>
          <a:endParaRPr lang="it-IT"/>
        </a:p>
      </dgm:t>
    </dgm:pt>
    <dgm:pt modelId="{994B02E5-C45A-471E-AF74-982CF4F5B6D9}" type="sibTrans" cxnId="{CFFF986B-49A5-4203-A522-F7E6B5F1479A}">
      <dgm:prSet/>
      <dgm:spPr/>
      <dgm:t>
        <a:bodyPr/>
        <a:lstStyle/>
        <a:p>
          <a:endParaRPr lang="it-IT"/>
        </a:p>
      </dgm:t>
    </dgm:pt>
    <dgm:pt modelId="{206835ED-17D1-408E-A859-B2E4FD4958DC}">
      <dgm:prSet phldrT="[Testo]" custT="1"/>
      <dgm:spPr/>
      <dgm:t>
        <a:bodyPr/>
        <a:lstStyle/>
        <a:p>
          <a:r>
            <a:rPr lang="it-IT" sz="2200" kern="1200" dirty="0" smtClean="0">
              <a:solidFill>
                <a:srgbClr val="464653"/>
              </a:solidFill>
              <a:latin typeface="Gill Sans MT" pitchFamily="34" charset="0"/>
              <a:ea typeface="+mn-ea"/>
              <a:cs typeface="+mn-cs"/>
            </a:rPr>
            <a:t>Competenze trasversali</a:t>
          </a:r>
          <a:endParaRPr lang="it-IT" sz="2200" kern="1200" dirty="0">
            <a:solidFill>
              <a:srgbClr val="464653"/>
            </a:solidFill>
            <a:latin typeface="Gill Sans MT" pitchFamily="34" charset="0"/>
            <a:ea typeface="+mn-ea"/>
            <a:cs typeface="+mn-cs"/>
          </a:endParaRPr>
        </a:p>
      </dgm:t>
    </dgm:pt>
    <dgm:pt modelId="{7E8B211E-954B-46DD-AA6F-81A103FD7CD3}" type="parTrans" cxnId="{DC4EA6BA-CAFA-4E82-860C-990251D034CC}">
      <dgm:prSet/>
      <dgm:spPr/>
      <dgm:t>
        <a:bodyPr/>
        <a:lstStyle/>
        <a:p>
          <a:endParaRPr lang="it-IT"/>
        </a:p>
      </dgm:t>
    </dgm:pt>
    <dgm:pt modelId="{8D0B04EA-2F1B-46BF-B203-5B0B42A33919}" type="sibTrans" cxnId="{DC4EA6BA-CAFA-4E82-860C-990251D034CC}">
      <dgm:prSet/>
      <dgm:spPr/>
      <dgm:t>
        <a:bodyPr/>
        <a:lstStyle/>
        <a:p>
          <a:endParaRPr lang="it-IT"/>
        </a:p>
      </dgm:t>
    </dgm:pt>
    <dgm:pt modelId="{A14F1992-BC45-487C-8692-C6B2EA36810A}">
      <dgm:prSet phldrT="[Testo]" custT="1"/>
      <dgm:spPr/>
      <dgm:t>
        <a:bodyPr/>
        <a:lstStyle/>
        <a:p>
          <a:r>
            <a:rPr lang="it-IT" sz="2200" kern="1200" dirty="0" smtClean="0">
              <a:solidFill>
                <a:srgbClr val="464653"/>
              </a:solidFill>
              <a:latin typeface="Gill Sans MT" pitchFamily="34" charset="0"/>
              <a:ea typeface="+mn-ea"/>
              <a:cs typeface="+mn-cs"/>
            </a:rPr>
            <a:t>Alleanze</a:t>
          </a:r>
          <a:endParaRPr lang="it-IT" sz="2200" kern="1200" dirty="0">
            <a:solidFill>
              <a:srgbClr val="464653"/>
            </a:solidFill>
            <a:latin typeface="Gill Sans MT" pitchFamily="34" charset="0"/>
            <a:ea typeface="+mn-ea"/>
            <a:cs typeface="+mn-cs"/>
          </a:endParaRPr>
        </a:p>
      </dgm:t>
    </dgm:pt>
    <dgm:pt modelId="{938482C2-9887-43EC-96C9-2B2E9051CFD4}" type="sibTrans" cxnId="{9C4F8A8F-7914-450B-837F-3B1D6C29446B}">
      <dgm:prSet/>
      <dgm:spPr/>
      <dgm:t>
        <a:bodyPr/>
        <a:lstStyle/>
        <a:p>
          <a:endParaRPr lang="it-IT"/>
        </a:p>
      </dgm:t>
    </dgm:pt>
    <dgm:pt modelId="{CD42F042-20A6-48CD-B330-F00E87DB8583}" type="parTrans" cxnId="{9C4F8A8F-7914-450B-837F-3B1D6C29446B}">
      <dgm:prSet/>
      <dgm:spPr/>
      <dgm:t>
        <a:bodyPr/>
        <a:lstStyle/>
        <a:p>
          <a:endParaRPr lang="it-IT"/>
        </a:p>
      </dgm:t>
    </dgm:pt>
    <dgm:pt modelId="{EBD4F40E-0E2A-48F5-BC05-A0C68C25E9A2}">
      <dgm:prSet phldrT="[Testo]" custT="1"/>
      <dgm:spPr/>
      <dgm:t>
        <a:bodyPr/>
        <a:lstStyle/>
        <a:p>
          <a:r>
            <a:rPr lang="it-IT" sz="2200" kern="1200" dirty="0" smtClean="0">
              <a:solidFill>
                <a:srgbClr val="464653"/>
              </a:solidFill>
              <a:latin typeface="Gill Sans MT" pitchFamily="34" charset="0"/>
              <a:ea typeface="+mn-ea"/>
              <a:cs typeface="+mn-cs"/>
            </a:rPr>
            <a:t>Credito</a:t>
          </a:r>
          <a:endParaRPr lang="it-IT" sz="2200" kern="1200" dirty="0">
            <a:solidFill>
              <a:srgbClr val="464653"/>
            </a:solidFill>
            <a:latin typeface="Gill Sans MT" pitchFamily="34" charset="0"/>
            <a:ea typeface="+mn-ea"/>
            <a:cs typeface="+mn-cs"/>
          </a:endParaRPr>
        </a:p>
      </dgm:t>
    </dgm:pt>
    <dgm:pt modelId="{50CB3B83-C353-49E6-BCA1-5CB351344316}" type="sibTrans" cxnId="{22F2C4A7-69DD-4ADC-9766-7B8F0941667C}">
      <dgm:prSet/>
      <dgm:spPr/>
      <dgm:t>
        <a:bodyPr/>
        <a:lstStyle/>
        <a:p>
          <a:endParaRPr lang="it-IT"/>
        </a:p>
      </dgm:t>
    </dgm:pt>
    <dgm:pt modelId="{CA29CC94-BD43-4162-A2F7-EC2687DE4F14}" type="parTrans" cxnId="{22F2C4A7-69DD-4ADC-9766-7B8F0941667C}">
      <dgm:prSet/>
      <dgm:spPr/>
      <dgm:t>
        <a:bodyPr/>
        <a:lstStyle/>
        <a:p>
          <a:endParaRPr lang="it-IT"/>
        </a:p>
      </dgm:t>
    </dgm:pt>
    <dgm:pt modelId="{0AAC574A-581A-467F-AC43-100F894CA21E}">
      <dgm:prSet phldrT="[Testo]" custT="1"/>
      <dgm:spPr/>
      <dgm:t>
        <a:bodyPr/>
        <a:lstStyle/>
        <a:p>
          <a:r>
            <a:rPr lang="it-IT" sz="2200" kern="1200" dirty="0" smtClean="0">
              <a:solidFill>
                <a:srgbClr val="464653"/>
              </a:solidFill>
              <a:latin typeface="Gill Sans MT" pitchFamily="34" charset="0"/>
              <a:ea typeface="+mn-ea"/>
              <a:cs typeface="+mn-cs"/>
            </a:rPr>
            <a:t>Internazionalizzazione</a:t>
          </a:r>
          <a:endParaRPr lang="it-IT" sz="2200" kern="1200" dirty="0">
            <a:solidFill>
              <a:srgbClr val="464653"/>
            </a:solidFill>
            <a:latin typeface="Gill Sans MT" pitchFamily="34" charset="0"/>
            <a:ea typeface="+mn-ea"/>
            <a:cs typeface="+mn-cs"/>
          </a:endParaRPr>
        </a:p>
      </dgm:t>
    </dgm:pt>
    <dgm:pt modelId="{1019A0A2-EC4D-4430-B565-0DDF139A5ECB}" type="sibTrans" cxnId="{615E7394-B27E-4617-8AB5-2F143023D06C}">
      <dgm:prSet/>
      <dgm:spPr/>
      <dgm:t>
        <a:bodyPr/>
        <a:lstStyle/>
        <a:p>
          <a:endParaRPr lang="it-IT"/>
        </a:p>
      </dgm:t>
    </dgm:pt>
    <dgm:pt modelId="{9229B8E0-A7F7-4C98-BB36-C4B2B93F79FF}" type="parTrans" cxnId="{615E7394-B27E-4617-8AB5-2F143023D06C}">
      <dgm:prSet/>
      <dgm:spPr/>
      <dgm:t>
        <a:bodyPr/>
        <a:lstStyle/>
        <a:p>
          <a:endParaRPr lang="it-IT"/>
        </a:p>
      </dgm:t>
    </dgm:pt>
    <dgm:pt modelId="{08621F4C-7F4A-4930-9325-E30F9C82D6F3}" type="pres">
      <dgm:prSet presAssocID="{4DA15C19-CFB6-4B41-8C92-6C83C96D4D8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DE3C17BA-56FB-443F-9473-86DC3A4EAB57}" type="pres">
      <dgm:prSet presAssocID="{68E0D5E4-3E66-4C8A-9716-C2D350C3036E}" presName="composite" presStyleCnt="0"/>
      <dgm:spPr/>
      <dgm:t>
        <a:bodyPr/>
        <a:lstStyle/>
        <a:p>
          <a:endParaRPr lang="it-IT"/>
        </a:p>
      </dgm:t>
    </dgm:pt>
    <dgm:pt modelId="{C907D326-3C9E-4903-B22E-28C29F14EED7}" type="pres">
      <dgm:prSet presAssocID="{68E0D5E4-3E66-4C8A-9716-C2D350C3036E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BEB8564-F670-46BD-9669-0B5A1578CABB}" type="pres">
      <dgm:prSet presAssocID="{68E0D5E4-3E66-4C8A-9716-C2D350C3036E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EA24419-DF22-48D3-86AB-45C37DE31543}" type="pres">
      <dgm:prSet presAssocID="{95F6A576-6963-4E35-A3B4-27E9F60FC6D2}" presName="space" presStyleCnt="0"/>
      <dgm:spPr/>
      <dgm:t>
        <a:bodyPr/>
        <a:lstStyle/>
        <a:p>
          <a:endParaRPr lang="it-IT"/>
        </a:p>
      </dgm:t>
    </dgm:pt>
    <dgm:pt modelId="{3D5BB00F-131D-4838-B519-0DFDB02C5F13}" type="pres">
      <dgm:prSet presAssocID="{CF746A0F-81CC-4B1B-96CF-E6A0A6EB42BD}" presName="composite" presStyleCnt="0"/>
      <dgm:spPr/>
      <dgm:t>
        <a:bodyPr/>
        <a:lstStyle/>
        <a:p>
          <a:endParaRPr lang="it-IT"/>
        </a:p>
      </dgm:t>
    </dgm:pt>
    <dgm:pt modelId="{E6F61A3F-6185-41C0-8794-8D1AF6BF0E4F}" type="pres">
      <dgm:prSet presAssocID="{CF746A0F-81CC-4B1B-96CF-E6A0A6EB42BD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1ADA38E5-91AF-4DE6-BDEF-3DA666C27AA5}" type="pres">
      <dgm:prSet presAssocID="{CF746A0F-81CC-4B1B-96CF-E6A0A6EB42BD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6CD43D62-E269-4377-8F9A-E97FC9E34E82}" type="presOf" srcId="{DCD20A48-9412-4560-8B91-F0A785865A38}" destId="{1ADA38E5-91AF-4DE6-BDEF-3DA666C27AA5}" srcOrd="0" destOrd="1" presId="urn:microsoft.com/office/officeart/2005/8/layout/hList1"/>
    <dgm:cxn modelId="{700659EC-C50A-44E6-9CCA-FA05804898CC}" type="presOf" srcId="{0AAC574A-581A-467F-AC43-100F894CA21E}" destId="{ABEB8564-F670-46BD-9669-0B5A1578CABB}" srcOrd="0" destOrd="0" presId="urn:microsoft.com/office/officeart/2005/8/layout/hList1"/>
    <dgm:cxn modelId="{C425DA0B-A54C-4CE4-9431-959733949F4E}" type="presOf" srcId="{A14F1992-BC45-487C-8692-C6B2EA36810A}" destId="{ABEB8564-F670-46BD-9669-0B5A1578CABB}" srcOrd="0" destOrd="2" presId="urn:microsoft.com/office/officeart/2005/8/layout/hList1"/>
    <dgm:cxn modelId="{E613D9E2-93B1-4954-8EB9-8EB258FE9D6E}" type="presOf" srcId="{CF746A0F-81CC-4B1B-96CF-E6A0A6EB42BD}" destId="{E6F61A3F-6185-41C0-8794-8D1AF6BF0E4F}" srcOrd="0" destOrd="0" presId="urn:microsoft.com/office/officeart/2005/8/layout/hList1"/>
    <dgm:cxn modelId="{02EE958F-5169-4F4C-B564-4F9DFB07975F}" srcId="{CF746A0F-81CC-4B1B-96CF-E6A0A6EB42BD}" destId="{01E7C915-F563-4F73-B12A-48316951539E}" srcOrd="0" destOrd="0" parTransId="{114D86C8-9F43-450D-9830-C79BEBAC6B05}" sibTransId="{631F332A-0A57-4675-A4AF-D6C8037997C7}"/>
    <dgm:cxn modelId="{F54B04AA-0661-47A0-8CF9-5870C34B91EC}" type="presOf" srcId="{01E7C915-F563-4F73-B12A-48316951539E}" destId="{1ADA38E5-91AF-4DE6-BDEF-3DA666C27AA5}" srcOrd="0" destOrd="0" presId="urn:microsoft.com/office/officeart/2005/8/layout/hList1"/>
    <dgm:cxn modelId="{9C4F8A8F-7914-450B-837F-3B1D6C29446B}" srcId="{68E0D5E4-3E66-4C8A-9716-C2D350C3036E}" destId="{A14F1992-BC45-487C-8692-C6B2EA36810A}" srcOrd="2" destOrd="0" parTransId="{CD42F042-20A6-48CD-B330-F00E87DB8583}" sibTransId="{938482C2-9887-43EC-96C9-2B2E9051CFD4}"/>
    <dgm:cxn modelId="{5AF7142D-27E0-4A42-BE15-65695FC9F8F4}" srcId="{4DA15C19-CFB6-4B41-8C92-6C83C96D4D8C}" destId="{68E0D5E4-3E66-4C8A-9716-C2D350C3036E}" srcOrd="0" destOrd="0" parTransId="{231E25FA-2C44-4812-AE1C-9F80065DB039}" sibTransId="{95F6A576-6963-4E35-A3B4-27E9F60FC6D2}"/>
    <dgm:cxn modelId="{869C531F-F19A-492B-8395-71B3834E7FD0}" type="presOf" srcId="{4DA15C19-CFB6-4B41-8C92-6C83C96D4D8C}" destId="{08621F4C-7F4A-4930-9325-E30F9C82D6F3}" srcOrd="0" destOrd="0" presId="urn:microsoft.com/office/officeart/2005/8/layout/hList1"/>
    <dgm:cxn modelId="{088FFD6F-E848-43F7-9918-2C804803C620}" type="presOf" srcId="{68E0D5E4-3E66-4C8A-9716-C2D350C3036E}" destId="{C907D326-3C9E-4903-B22E-28C29F14EED7}" srcOrd="0" destOrd="0" presId="urn:microsoft.com/office/officeart/2005/8/layout/hList1"/>
    <dgm:cxn modelId="{CFFF986B-49A5-4203-A522-F7E6B5F1479A}" srcId="{CF746A0F-81CC-4B1B-96CF-E6A0A6EB42BD}" destId="{DCD20A48-9412-4560-8B91-F0A785865A38}" srcOrd="1" destOrd="0" parTransId="{822B4D90-735D-47F4-BB37-9B58CC183E65}" sibTransId="{994B02E5-C45A-471E-AF74-982CF4F5B6D9}"/>
    <dgm:cxn modelId="{4438EE36-973C-41B9-A6F0-6BBB03A460DA}" type="presOf" srcId="{EBD4F40E-0E2A-48F5-BC05-A0C68C25E9A2}" destId="{ABEB8564-F670-46BD-9669-0B5A1578CABB}" srcOrd="0" destOrd="1" presId="urn:microsoft.com/office/officeart/2005/8/layout/hList1"/>
    <dgm:cxn modelId="{615E7394-B27E-4617-8AB5-2F143023D06C}" srcId="{68E0D5E4-3E66-4C8A-9716-C2D350C3036E}" destId="{0AAC574A-581A-467F-AC43-100F894CA21E}" srcOrd="0" destOrd="0" parTransId="{9229B8E0-A7F7-4C98-BB36-C4B2B93F79FF}" sibTransId="{1019A0A2-EC4D-4430-B565-0DDF139A5ECB}"/>
    <dgm:cxn modelId="{2371F70D-3121-4884-8404-F4536F8479E0}" type="presOf" srcId="{206835ED-17D1-408E-A859-B2E4FD4958DC}" destId="{1ADA38E5-91AF-4DE6-BDEF-3DA666C27AA5}" srcOrd="0" destOrd="2" presId="urn:microsoft.com/office/officeart/2005/8/layout/hList1"/>
    <dgm:cxn modelId="{CAE2C191-36A2-4B3C-9D74-A8CB7AC4A641}" srcId="{4DA15C19-CFB6-4B41-8C92-6C83C96D4D8C}" destId="{CF746A0F-81CC-4B1B-96CF-E6A0A6EB42BD}" srcOrd="1" destOrd="0" parTransId="{248085EC-6463-4951-934F-9DE2C8A2C707}" sibTransId="{90476FCF-6B85-4823-A63F-A167DA610B34}"/>
    <dgm:cxn modelId="{DC4EA6BA-CAFA-4E82-860C-990251D034CC}" srcId="{CF746A0F-81CC-4B1B-96CF-E6A0A6EB42BD}" destId="{206835ED-17D1-408E-A859-B2E4FD4958DC}" srcOrd="2" destOrd="0" parTransId="{7E8B211E-954B-46DD-AA6F-81A103FD7CD3}" sibTransId="{8D0B04EA-2F1B-46BF-B203-5B0B42A33919}"/>
    <dgm:cxn modelId="{22F2C4A7-69DD-4ADC-9766-7B8F0941667C}" srcId="{68E0D5E4-3E66-4C8A-9716-C2D350C3036E}" destId="{EBD4F40E-0E2A-48F5-BC05-A0C68C25E9A2}" srcOrd="1" destOrd="0" parTransId="{CA29CC94-BD43-4162-A2F7-EC2687DE4F14}" sibTransId="{50CB3B83-C353-49E6-BCA1-5CB351344316}"/>
    <dgm:cxn modelId="{F8253E38-4B37-468F-8503-1BA531C34FAA}" type="presParOf" srcId="{08621F4C-7F4A-4930-9325-E30F9C82D6F3}" destId="{DE3C17BA-56FB-443F-9473-86DC3A4EAB57}" srcOrd="0" destOrd="0" presId="urn:microsoft.com/office/officeart/2005/8/layout/hList1"/>
    <dgm:cxn modelId="{5264FA9D-784D-4F08-B4CA-FA6309E04ED9}" type="presParOf" srcId="{DE3C17BA-56FB-443F-9473-86DC3A4EAB57}" destId="{C907D326-3C9E-4903-B22E-28C29F14EED7}" srcOrd="0" destOrd="0" presId="urn:microsoft.com/office/officeart/2005/8/layout/hList1"/>
    <dgm:cxn modelId="{3200741A-AF22-42F8-9157-077B935A4CC3}" type="presParOf" srcId="{DE3C17BA-56FB-443F-9473-86DC3A4EAB57}" destId="{ABEB8564-F670-46BD-9669-0B5A1578CABB}" srcOrd="1" destOrd="0" presId="urn:microsoft.com/office/officeart/2005/8/layout/hList1"/>
    <dgm:cxn modelId="{B3BBEF32-9228-483C-BEF4-C86983985AE5}" type="presParOf" srcId="{08621F4C-7F4A-4930-9325-E30F9C82D6F3}" destId="{AEA24419-DF22-48D3-86AB-45C37DE31543}" srcOrd="1" destOrd="0" presId="urn:microsoft.com/office/officeart/2005/8/layout/hList1"/>
    <dgm:cxn modelId="{7FB6E3C6-3F64-40AC-A953-1E2BB3E22B9F}" type="presParOf" srcId="{08621F4C-7F4A-4930-9325-E30F9C82D6F3}" destId="{3D5BB00F-131D-4838-B519-0DFDB02C5F13}" srcOrd="2" destOrd="0" presId="urn:microsoft.com/office/officeart/2005/8/layout/hList1"/>
    <dgm:cxn modelId="{194D19CA-1415-45AC-AD89-42AB6218D660}" type="presParOf" srcId="{3D5BB00F-131D-4838-B519-0DFDB02C5F13}" destId="{E6F61A3F-6185-41C0-8794-8D1AF6BF0E4F}" srcOrd="0" destOrd="0" presId="urn:microsoft.com/office/officeart/2005/8/layout/hList1"/>
    <dgm:cxn modelId="{5C6D4A4B-799D-4CAC-B136-6C7DC8F678CE}" type="presParOf" srcId="{3D5BB00F-131D-4838-B519-0DFDB02C5F13}" destId="{1ADA38E5-91AF-4DE6-BDEF-3DA666C27AA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9277AF-A3C3-43D3-AC45-79771B125CD1}">
      <dsp:nvSpPr>
        <dsp:cNvPr id="0" name=""/>
        <dsp:cNvSpPr/>
      </dsp:nvSpPr>
      <dsp:spPr>
        <a:xfrm>
          <a:off x="4150987" y="3012523"/>
          <a:ext cx="3060946" cy="15820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>
              <a:solidFill>
                <a:srgbClr val="464653"/>
              </a:solidFill>
              <a:latin typeface="Gill Sans MT" pitchFamily="34" charset="0"/>
              <a:ea typeface="+mn-ea"/>
              <a:cs typeface="Arial" pitchFamily="34" charset="0"/>
            </a:rPr>
            <a:t>  </a:t>
          </a:r>
          <a:endParaRPr lang="it-IT" sz="1400" kern="1200" dirty="0">
            <a:latin typeface="Gill Sans MT" pitchFamily="34" charset="0"/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b="1" kern="1200" dirty="0" smtClean="0">
              <a:solidFill>
                <a:srgbClr val="464653"/>
              </a:solidFill>
              <a:latin typeface="Gill Sans MT" pitchFamily="34" charset="0"/>
              <a:ea typeface="+mn-ea"/>
              <a:cs typeface="Arial" pitchFamily="34" charset="0"/>
            </a:rPr>
            <a:t>INCARICATI DELLA REALIZZAZIONE DELLE ATTIVITA’</a:t>
          </a:r>
          <a:endParaRPr lang="it-IT" sz="1600" b="1" kern="1200" dirty="0">
            <a:solidFill>
              <a:srgbClr val="464653"/>
            </a:solidFill>
            <a:latin typeface="Gill Sans MT" pitchFamily="34" charset="0"/>
            <a:ea typeface="+mn-ea"/>
            <a:cs typeface="Arial" pitchFamily="34" charset="0"/>
          </a:endParaRPr>
        </a:p>
      </dsp:txBody>
      <dsp:txXfrm>
        <a:off x="5104023" y="3442782"/>
        <a:ext cx="2073158" cy="1117015"/>
      </dsp:txXfrm>
    </dsp:sp>
    <dsp:sp modelId="{09A69468-E46B-4C79-A573-A583D055160E}">
      <dsp:nvSpPr>
        <dsp:cNvPr id="0" name=""/>
        <dsp:cNvSpPr/>
      </dsp:nvSpPr>
      <dsp:spPr>
        <a:xfrm>
          <a:off x="20109" y="3078548"/>
          <a:ext cx="3420299" cy="14499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b="1" kern="1200" dirty="0" smtClean="0">
              <a:solidFill>
                <a:srgbClr val="464653"/>
              </a:solidFill>
              <a:latin typeface="Gill Sans MT" pitchFamily="34" charset="0"/>
              <a:ea typeface="+mn-ea"/>
              <a:cs typeface="Arial" pitchFamily="34" charset="0"/>
            </a:rPr>
            <a:t>DESTINATARI DEGLI INTERVENTI</a:t>
          </a:r>
          <a:endParaRPr lang="it-IT" sz="1600" b="1" kern="1200" dirty="0">
            <a:solidFill>
              <a:srgbClr val="464653"/>
            </a:solidFill>
            <a:latin typeface="Gill Sans MT" pitchFamily="34" charset="0"/>
            <a:ea typeface="+mn-ea"/>
            <a:cs typeface="Arial" pitchFamily="34" charset="0"/>
          </a:endParaRPr>
        </a:p>
      </dsp:txBody>
      <dsp:txXfrm>
        <a:off x="51960" y="3472893"/>
        <a:ext cx="2330507" cy="1023780"/>
      </dsp:txXfrm>
    </dsp:sp>
    <dsp:sp modelId="{CEB87AC9-808F-413E-975F-BA2727B334B5}">
      <dsp:nvSpPr>
        <dsp:cNvPr id="0" name=""/>
        <dsp:cNvSpPr/>
      </dsp:nvSpPr>
      <dsp:spPr>
        <a:xfrm>
          <a:off x="4300076" y="17793"/>
          <a:ext cx="3001158" cy="15608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b="1" kern="1200" dirty="0" smtClean="0">
              <a:solidFill>
                <a:srgbClr val="464653"/>
              </a:solidFill>
              <a:latin typeface="Gill Sans MT" pitchFamily="34" charset="0"/>
              <a:ea typeface="+mn-ea"/>
              <a:cs typeface="Arial" pitchFamily="34" charset="0"/>
            </a:rPr>
            <a:t>PROPONENTI DEL PIANO</a:t>
          </a:r>
          <a:endParaRPr lang="it-IT" sz="1600" b="1" kern="1200" dirty="0">
            <a:solidFill>
              <a:srgbClr val="464653"/>
            </a:solidFill>
            <a:latin typeface="Gill Sans MT" pitchFamily="34" charset="0"/>
            <a:ea typeface="+mn-ea"/>
            <a:cs typeface="Arial" pitchFamily="34" charset="0"/>
          </a:endParaRPr>
        </a:p>
      </dsp:txBody>
      <dsp:txXfrm>
        <a:off x="5234709" y="52079"/>
        <a:ext cx="2032239" cy="1102037"/>
      </dsp:txXfrm>
    </dsp:sp>
    <dsp:sp modelId="{48213ED9-857E-4334-8313-D3E60A6B6EE3}">
      <dsp:nvSpPr>
        <dsp:cNvPr id="0" name=""/>
        <dsp:cNvSpPr/>
      </dsp:nvSpPr>
      <dsp:spPr>
        <a:xfrm>
          <a:off x="125437" y="-2651"/>
          <a:ext cx="3363242" cy="144997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b="1" kern="1200" dirty="0" smtClean="0">
              <a:solidFill>
                <a:srgbClr val="464653"/>
              </a:solidFill>
              <a:latin typeface="Gill Sans MT" pitchFamily="34" charset="0"/>
              <a:ea typeface="+mn-ea"/>
              <a:cs typeface="Arial" pitchFamily="34" charset="0"/>
            </a:rPr>
            <a:t>BENEFICIARI FINANZIAMENTO</a:t>
          </a:r>
          <a:endParaRPr lang="it-IT" sz="1600" b="1" kern="1200" dirty="0">
            <a:solidFill>
              <a:srgbClr val="464653"/>
            </a:solidFill>
            <a:latin typeface="Gill Sans MT" pitchFamily="34" charset="0"/>
            <a:ea typeface="+mn-ea"/>
            <a:cs typeface="Arial" pitchFamily="34" charset="0"/>
          </a:endParaRPr>
        </a:p>
      </dsp:txBody>
      <dsp:txXfrm>
        <a:off x="157288" y="29200"/>
        <a:ext cx="2290567" cy="1023780"/>
      </dsp:txXfrm>
    </dsp:sp>
    <dsp:sp modelId="{5E920AE8-ACF0-42C7-BB25-29F06E1FFCA0}">
      <dsp:nvSpPr>
        <dsp:cNvPr id="0" name=""/>
        <dsp:cNvSpPr/>
      </dsp:nvSpPr>
      <dsp:spPr>
        <a:xfrm>
          <a:off x="1701100" y="260928"/>
          <a:ext cx="1961999" cy="1961999"/>
        </a:xfrm>
        <a:prstGeom prst="pieWedge">
          <a:avLst/>
        </a:prstGeom>
        <a:solidFill>
          <a:schemeClr val="tx2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latin typeface="Gill Sans MT" pitchFamily="34" charset="0"/>
            </a:rPr>
            <a:t>AZIENDA/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latin typeface="Gill Sans MT" pitchFamily="34" charset="0"/>
            </a:rPr>
            <a:t>DIR.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latin typeface="Gill Sans MT" pitchFamily="34" charset="0"/>
            </a:rPr>
            <a:t>DISOCC.</a:t>
          </a:r>
          <a:endParaRPr lang="it-IT" sz="1600" kern="1200" dirty="0">
            <a:latin typeface="Gill Sans MT" pitchFamily="34" charset="0"/>
          </a:endParaRPr>
        </a:p>
      </dsp:txBody>
      <dsp:txXfrm>
        <a:off x="2275756" y="835584"/>
        <a:ext cx="1387343" cy="1387343"/>
      </dsp:txXfrm>
    </dsp:sp>
    <dsp:sp modelId="{F13945F1-946A-44B2-ABA5-257B2669F78E}">
      <dsp:nvSpPr>
        <dsp:cNvPr id="0" name=""/>
        <dsp:cNvSpPr/>
      </dsp:nvSpPr>
      <dsp:spPr>
        <a:xfrm rot="5400000">
          <a:off x="3753723" y="260928"/>
          <a:ext cx="1961999" cy="1961999"/>
        </a:xfrm>
        <a:prstGeom prst="pieWedge">
          <a:avLst/>
        </a:prstGeom>
        <a:solidFill>
          <a:schemeClr val="tx2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latin typeface="Gill Sans MT" pitchFamily="34" charset="0"/>
            </a:rPr>
            <a:t>PARTI SOCIALI</a:t>
          </a:r>
          <a:endParaRPr lang="it-IT" sz="1600" kern="1200" dirty="0">
            <a:latin typeface="Gill Sans MT" pitchFamily="34" charset="0"/>
          </a:endParaRPr>
        </a:p>
      </dsp:txBody>
      <dsp:txXfrm rot="-5400000">
        <a:off x="3753723" y="835584"/>
        <a:ext cx="1387343" cy="1387343"/>
      </dsp:txXfrm>
    </dsp:sp>
    <dsp:sp modelId="{3277BC7C-E6AE-480F-8106-C3F87F7DE78B}">
      <dsp:nvSpPr>
        <dsp:cNvPr id="0" name=""/>
        <dsp:cNvSpPr/>
      </dsp:nvSpPr>
      <dsp:spPr>
        <a:xfrm rot="10800000">
          <a:off x="3753723" y="2313551"/>
          <a:ext cx="1961999" cy="1961999"/>
        </a:xfrm>
        <a:prstGeom prst="pieWedge">
          <a:avLst/>
        </a:prstGeom>
        <a:solidFill>
          <a:schemeClr val="tx2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latin typeface="Gill Sans MT" pitchFamily="34" charset="0"/>
            </a:rPr>
            <a:t>FORNITORI</a:t>
          </a:r>
          <a:endParaRPr lang="it-IT" sz="1600" kern="1200" dirty="0">
            <a:latin typeface="Gill Sans MT" pitchFamily="34" charset="0"/>
          </a:endParaRPr>
        </a:p>
      </dsp:txBody>
      <dsp:txXfrm rot="10800000">
        <a:off x="3753723" y="2313551"/>
        <a:ext cx="1387343" cy="1387343"/>
      </dsp:txXfrm>
    </dsp:sp>
    <dsp:sp modelId="{AC3371AD-B148-4320-A979-B3E9481E3FE1}">
      <dsp:nvSpPr>
        <dsp:cNvPr id="0" name=""/>
        <dsp:cNvSpPr/>
      </dsp:nvSpPr>
      <dsp:spPr>
        <a:xfrm rot="16200000">
          <a:off x="1701100" y="2313551"/>
          <a:ext cx="1961999" cy="1961999"/>
        </a:xfrm>
        <a:prstGeom prst="pieWedge">
          <a:avLst/>
        </a:prstGeom>
        <a:solidFill>
          <a:schemeClr val="tx2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smtClean="0">
              <a:latin typeface="Gill Sans MT" pitchFamily="34" charset="0"/>
            </a:rPr>
            <a:t>DIRIGENTI OCCUPATI E NON</a:t>
          </a:r>
          <a:endParaRPr lang="it-IT" sz="1600" kern="1200" dirty="0">
            <a:latin typeface="Gill Sans MT" pitchFamily="34" charset="0"/>
          </a:endParaRPr>
        </a:p>
      </dsp:txBody>
      <dsp:txXfrm rot="5400000">
        <a:off x="2275756" y="2313551"/>
        <a:ext cx="1387343" cy="1387343"/>
      </dsp:txXfrm>
    </dsp:sp>
    <dsp:sp modelId="{FCA04D26-20EF-4AA5-A324-854FB568B83D}">
      <dsp:nvSpPr>
        <dsp:cNvPr id="0" name=""/>
        <dsp:cNvSpPr/>
      </dsp:nvSpPr>
      <dsp:spPr>
        <a:xfrm>
          <a:off x="3369706" y="1860434"/>
          <a:ext cx="677410" cy="589052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67B4C8B5-E0A5-4EE8-8B5F-7924E86CBA08}">
      <dsp:nvSpPr>
        <dsp:cNvPr id="0" name=""/>
        <dsp:cNvSpPr/>
      </dsp:nvSpPr>
      <dsp:spPr>
        <a:xfrm rot="10800000">
          <a:off x="3369706" y="2086992"/>
          <a:ext cx="677410" cy="589052"/>
        </a:xfrm>
        <a:prstGeom prst="circular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6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07D326-3C9E-4903-B22E-28C29F14EED7}">
      <dsp:nvSpPr>
        <dsp:cNvPr id="0" name=""/>
        <dsp:cNvSpPr/>
      </dsp:nvSpPr>
      <dsp:spPr>
        <a:xfrm>
          <a:off x="31" y="974634"/>
          <a:ext cx="3061992" cy="121802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142240" rIns="248920" bIns="14224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500" kern="1200" dirty="0" smtClean="0">
              <a:latin typeface="Gill Sans MT" pitchFamily="34" charset="0"/>
            </a:rPr>
            <a:t>Approccio strategico</a:t>
          </a:r>
          <a:endParaRPr lang="it-IT" sz="3500" kern="1200" dirty="0">
            <a:latin typeface="Gill Sans MT" pitchFamily="34" charset="0"/>
          </a:endParaRPr>
        </a:p>
      </dsp:txBody>
      <dsp:txXfrm>
        <a:off x="31" y="974634"/>
        <a:ext cx="3061992" cy="1218022"/>
      </dsp:txXfrm>
    </dsp:sp>
    <dsp:sp modelId="{ABEB8564-F670-46BD-9669-0B5A1578CABB}">
      <dsp:nvSpPr>
        <dsp:cNvPr id="0" name=""/>
        <dsp:cNvSpPr/>
      </dsp:nvSpPr>
      <dsp:spPr>
        <a:xfrm>
          <a:off x="31" y="2192656"/>
          <a:ext cx="3061992" cy="1585237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200" kern="1200" dirty="0" smtClean="0">
              <a:solidFill>
                <a:srgbClr val="464653"/>
              </a:solidFill>
              <a:latin typeface="Gill Sans MT" pitchFamily="34" charset="0"/>
              <a:ea typeface="+mn-ea"/>
              <a:cs typeface="+mn-cs"/>
            </a:rPr>
            <a:t>Internazionalizzazione</a:t>
          </a:r>
          <a:endParaRPr lang="it-IT" sz="2200" kern="1200" dirty="0">
            <a:solidFill>
              <a:srgbClr val="464653"/>
            </a:solidFill>
            <a:latin typeface="Gill Sans MT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200" kern="1200" dirty="0" smtClean="0">
              <a:solidFill>
                <a:srgbClr val="464653"/>
              </a:solidFill>
              <a:latin typeface="Gill Sans MT" pitchFamily="34" charset="0"/>
              <a:ea typeface="+mn-ea"/>
              <a:cs typeface="+mn-cs"/>
            </a:rPr>
            <a:t>Credito</a:t>
          </a:r>
          <a:endParaRPr lang="it-IT" sz="2200" kern="1200" dirty="0">
            <a:solidFill>
              <a:srgbClr val="464653"/>
            </a:solidFill>
            <a:latin typeface="Gill Sans MT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200" kern="1200" dirty="0" smtClean="0">
              <a:solidFill>
                <a:srgbClr val="464653"/>
              </a:solidFill>
              <a:latin typeface="Gill Sans MT" pitchFamily="34" charset="0"/>
              <a:ea typeface="+mn-ea"/>
              <a:cs typeface="+mn-cs"/>
            </a:rPr>
            <a:t>Alleanze</a:t>
          </a:r>
          <a:endParaRPr lang="it-IT" sz="2200" kern="1200" dirty="0">
            <a:solidFill>
              <a:srgbClr val="464653"/>
            </a:solidFill>
            <a:latin typeface="Gill Sans MT" pitchFamily="34" charset="0"/>
            <a:ea typeface="+mn-ea"/>
            <a:cs typeface="+mn-cs"/>
          </a:endParaRPr>
        </a:p>
      </dsp:txBody>
      <dsp:txXfrm>
        <a:off x="31" y="2192656"/>
        <a:ext cx="3061992" cy="1585237"/>
      </dsp:txXfrm>
    </dsp:sp>
    <dsp:sp modelId="{E6F61A3F-6185-41C0-8794-8D1AF6BF0E4F}">
      <dsp:nvSpPr>
        <dsp:cNvPr id="0" name=""/>
        <dsp:cNvSpPr/>
      </dsp:nvSpPr>
      <dsp:spPr>
        <a:xfrm>
          <a:off x="3490703" y="974634"/>
          <a:ext cx="3061992" cy="1218022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8920" tIns="142240" rIns="248920" bIns="14224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500" kern="1200" dirty="0" smtClean="0">
              <a:latin typeface="Gill Sans MT" pitchFamily="34" charset="0"/>
            </a:rPr>
            <a:t>Approccio contingente</a:t>
          </a:r>
          <a:endParaRPr lang="it-IT" sz="3500" kern="1200" dirty="0">
            <a:latin typeface="Gill Sans MT" pitchFamily="34" charset="0"/>
          </a:endParaRPr>
        </a:p>
      </dsp:txBody>
      <dsp:txXfrm>
        <a:off x="3490703" y="974634"/>
        <a:ext cx="3061992" cy="1218022"/>
      </dsp:txXfrm>
    </dsp:sp>
    <dsp:sp modelId="{1ADA38E5-91AF-4DE6-BDEF-3DA666C27AA5}">
      <dsp:nvSpPr>
        <dsp:cNvPr id="0" name=""/>
        <dsp:cNvSpPr/>
      </dsp:nvSpPr>
      <dsp:spPr>
        <a:xfrm>
          <a:off x="3490703" y="2192656"/>
          <a:ext cx="3061992" cy="1585237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200" kern="1200" dirty="0" smtClean="0">
              <a:solidFill>
                <a:srgbClr val="464653"/>
              </a:solidFill>
              <a:latin typeface="Gill Sans MT" pitchFamily="34" charset="0"/>
              <a:ea typeface="+mn-ea"/>
              <a:cs typeface="+mn-cs"/>
            </a:rPr>
            <a:t>Organizzazione</a:t>
          </a:r>
          <a:endParaRPr lang="it-IT" sz="2200" kern="1200" dirty="0">
            <a:solidFill>
              <a:srgbClr val="464653"/>
            </a:solidFill>
            <a:latin typeface="Gill Sans MT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200" kern="1200" dirty="0" smtClean="0">
              <a:solidFill>
                <a:srgbClr val="464653"/>
              </a:solidFill>
              <a:latin typeface="Gill Sans MT" pitchFamily="34" charset="0"/>
              <a:ea typeface="+mn-ea"/>
              <a:cs typeface="+mn-cs"/>
            </a:rPr>
            <a:t>Processi</a:t>
          </a:r>
          <a:endParaRPr lang="it-IT" sz="2200" kern="1200" dirty="0">
            <a:solidFill>
              <a:srgbClr val="464653"/>
            </a:solidFill>
            <a:latin typeface="Gill Sans MT" pitchFamily="34" charset="0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200" kern="1200" dirty="0" smtClean="0">
              <a:solidFill>
                <a:srgbClr val="464653"/>
              </a:solidFill>
              <a:latin typeface="Gill Sans MT" pitchFamily="34" charset="0"/>
              <a:ea typeface="+mn-ea"/>
              <a:cs typeface="+mn-cs"/>
            </a:rPr>
            <a:t>Competenze trasversali</a:t>
          </a:r>
          <a:endParaRPr lang="it-IT" sz="2200" kern="1200" dirty="0">
            <a:solidFill>
              <a:srgbClr val="464653"/>
            </a:solidFill>
            <a:latin typeface="Gill Sans MT" pitchFamily="34" charset="0"/>
            <a:ea typeface="+mn-ea"/>
            <a:cs typeface="+mn-cs"/>
          </a:endParaRPr>
        </a:p>
      </dsp:txBody>
      <dsp:txXfrm>
        <a:off x="3490703" y="2192656"/>
        <a:ext cx="3061992" cy="15852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A9A3F0-A455-4193-8025-6F019F66EEA5}" type="datetimeFigureOut">
              <a:rPr lang="it-IT" smtClean="0"/>
              <a:t>22/02/2016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72AD01-EFA4-44EC-B5A2-C1910BABEF9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8046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4" name="Segnaposto not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  <p:sp>
        <p:nvSpPr>
          <p:cNvPr id="18435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563FC8B9-86B6-45F5-A4B7-2CAB6EB77692}" type="slidenum">
              <a:rPr lang="it-IT" altLang="it-IT" sz="1200">
                <a:latin typeface="Calibri" panose="020F0502020204030204" pitchFamily="34" charset="0"/>
                <a:cs typeface="Arial" panose="020B0604020202020204" pitchFamily="34" charset="0"/>
              </a:rPr>
              <a:pPr/>
              <a:t>1</a:t>
            </a:fld>
            <a:endParaRPr lang="it-IT" altLang="it-IT" sz="120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2705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6" name="Segnaposto not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  <p:sp>
        <p:nvSpPr>
          <p:cNvPr id="36867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D25175E-2777-4420-B27F-8FD2BD941293}" type="slidenum">
              <a:rPr lang="it-IT" altLang="it-IT" sz="1200">
                <a:latin typeface="Calibri" panose="020F0502020204030204" pitchFamily="34" charset="0"/>
                <a:cs typeface="Arial" panose="020B0604020202020204" pitchFamily="34" charset="0"/>
              </a:rPr>
              <a:pPr/>
              <a:t>10</a:t>
            </a:fld>
            <a:endParaRPr lang="it-IT" altLang="it-IT" sz="120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9805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4" name="Segnaposto not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  <p:sp>
        <p:nvSpPr>
          <p:cNvPr id="38915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B3FBC902-A178-4973-9227-1FAC76343756}" type="slidenum">
              <a:rPr lang="it-IT" altLang="it-IT" sz="1200">
                <a:latin typeface="Calibri" panose="020F0502020204030204" pitchFamily="34" charset="0"/>
                <a:cs typeface="Arial" panose="020B0604020202020204" pitchFamily="34" charset="0"/>
              </a:rPr>
              <a:pPr/>
              <a:t>11</a:t>
            </a:fld>
            <a:endParaRPr lang="it-IT" altLang="it-IT" sz="120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823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2" name="Segnaposto not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  <p:sp>
        <p:nvSpPr>
          <p:cNvPr id="20483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A0FA5084-69CB-4E3C-B31C-0A01154E41CF}" type="slidenum">
              <a:rPr lang="it-IT" altLang="it-IT" sz="1200">
                <a:latin typeface="Calibri" panose="020F0502020204030204" pitchFamily="34" charset="0"/>
                <a:cs typeface="Arial" panose="020B0604020202020204" pitchFamily="34" charset="0"/>
              </a:rPr>
              <a:pPr/>
              <a:t>2</a:t>
            </a:fld>
            <a:endParaRPr lang="it-IT" altLang="it-IT" sz="120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9535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0" name="Segnaposto not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  <p:sp>
        <p:nvSpPr>
          <p:cNvPr id="22531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A4C90991-1112-4C73-8831-3357D572D12B}" type="slidenum">
              <a:rPr lang="it-IT" altLang="it-IT" sz="1200">
                <a:latin typeface="Calibri" panose="020F0502020204030204" pitchFamily="34" charset="0"/>
                <a:cs typeface="Arial" panose="020B0604020202020204" pitchFamily="34" charset="0"/>
              </a:rPr>
              <a:pPr/>
              <a:t>3</a:t>
            </a:fld>
            <a:endParaRPr lang="it-IT" altLang="it-IT" sz="120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3899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8" name="Segnaposto not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  <p:sp>
        <p:nvSpPr>
          <p:cNvPr id="24579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2B6229CF-2DAF-40EA-A8C8-1DAE9AD7FABE}" type="slidenum">
              <a:rPr lang="it-IT" altLang="it-IT" sz="1200">
                <a:latin typeface="Calibri" panose="020F0502020204030204" pitchFamily="34" charset="0"/>
                <a:cs typeface="Arial" panose="020B0604020202020204" pitchFamily="34" charset="0"/>
              </a:rPr>
              <a:pPr/>
              <a:t>4</a:t>
            </a:fld>
            <a:endParaRPr lang="it-IT" altLang="it-IT" sz="120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81953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6" name="Segnaposto not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  <p:sp>
        <p:nvSpPr>
          <p:cNvPr id="26627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9AEC45EB-7F09-4449-A6AB-8DD10A585DA0}" type="slidenum">
              <a:rPr lang="it-IT" altLang="it-IT" sz="1200">
                <a:latin typeface="Calibri" panose="020F0502020204030204" pitchFamily="34" charset="0"/>
                <a:cs typeface="Arial" panose="020B0604020202020204" pitchFamily="34" charset="0"/>
              </a:rPr>
              <a:pPr/>
              <a:t>5</a:t>
            </a:fld>
            <a:endParaRPr lang="it-IT" altLang="it-IT" sz="120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4892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4" name="Segnaposto not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  <p:sp>
        <p:nvSpPr>
          <p:cNvPr id="28675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8C99F25E-18A3-45CD-8156-EC4ED497A191}" type="slidenum">
              <a:rPr lang="it-IT" altLang="it-IT" sz="1200">
                <a:latin typeface="Calibri" panose="020F0502020204030204" pitchFamily="34" charset="0"/>
                <a:cs typeface="Arial" panose="020B0604020202020204" pitchFamily="34" charset="0"/>
              </a:rPr>
              <a:pPr/>
              <a:t>6</a:t>
            </a:fld>
            <a:endParaRPr lang="it-IT" altLang="it-IT" sz="120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15086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2" name="Segnaposto not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  <p:sp>
        <p:nvSpPr>
          <p:cNvPr id="30723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52FE8790-48BB-4157-8A43-7090212A67FB}" type="slidenum">
              <a:rPr lang="it-IT" altLang="it-IT" sz="1200">
                <a:latin typeface="Calibri" panose="020F0502020204030204" pitchFamily="34" charset="0"/>
                <a:cs typeface="Arial" panose="020B0604020202020204" pitchFamily="34" charset="0"/>
              </a:rPr>
              <a:pPr/>
              <a:t>7</a:t>
            </a:fld>
            <a:endParaRPr lang="it-IT" altLang="it-IT" sz="120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1281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0" name="Segnaposto not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  <p:sp>
        <p:nvSpPr>
          <p:cNvPr id="32771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ED948B0F-8DA6-4E7B-A980-83A38772E4BE}" type="slidenum">
              <a:rPr lang="it-IT" altLang="it-IT" sz="1200">
                <a:latin typeface="Calibri" panose="020F0502020204030204" pitchFamily="34" charset="0"/>
                <a:cs typeface="Arial" panose="020B0604020202020204" pitchFamily="34" charset="0"/>
              </a:rPr>
              <a:pPr/>
              <a:t>8</a:t>
            </a:fld>
            <a:endParaRPr lang="it-IT" altLang="it-IT" sz="120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0834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8" name="Segnaposto note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smtClean="0"/>
          </a:p>
        </p:txBody>
      </p:sp>
      <p:sp>
        <p:nvSpPr>
          <p:cNvPr id="34819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7E0385CC-1F1F-4024-BACE-065E580AC0E7}" type="slidenum">
              <a:rPr lang="it-IT" altLang="it-IT" sz="1200">
                <a:latin typeface="Calibri" panose="020F0502020204030204" pitchFamily="34" charset="0"/>
                <a:cs typeface="Arial" panose="020B0604020202020204" pitchFamily="34" charset="0"/>
              </a:rPr>
              <a:pPr/>
              <a:t>9</a:t>
            </a:fld>
            <a:endParaRPr lang="it-IT" altLang="it-IT" sz="120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0422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0FC04-2191-484F-B797-F511E9D34102}" type="datetimeFigureOut">
              <a:rPr lang="it-IT" smtClean="0"/>
              <a:t>22/02/2016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72A01-5650-48CE-857C-94242FEBD9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3087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0FC04-2191-484F-B797-F511E9D34102}" type="datetimeFigureOut">
              <a:rPr lang="it-IT" smtClean="0"/>
              <a:t>22/02/2016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72A01-5650-48CE-857C-94242FEBD9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2443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0FC04-2191-484F-B797-F511E9D34102}" type="datetimeFigureOut">
              <a:rPr lang="it-IT" smtClean="0"/>
              <a:t>22/02/2016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72A01-5650-48CE-857C-94242FEBD9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60158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0FC04-2191-484F-B797-F511E9D34102}" type="datetimeFigureOut">
              <a:rPr lang="it-IT" smtClean="0"/>
              <a:t>22/02/2016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72A01-5650-48CE-857C-94242FEBD9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9940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0FC04-2191-484F-B797-F511E9D34102}" type="datetimeFigureOut">
              <a:rPr lang="it-IT" smtClean="0"/>
              <a:t>22/02/2016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72A01-5650-48CE-857C-94242FEBD9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6355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0FC04-2191-484F-B797-F511E9D34102}" type="datetimeFigureOut">
              <a:rPr lang="it-IT" smtClean="0"/>
              <a:t>22/02/2016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72A01-5650-48CE-857C-94242FEBD9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5269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0FC04-2191-484F-B797-F511E9D34102}" type="datetimeFigureOut">
              <a:rPr lang="it-IT" smtClean="0"/>
              <a:t>22/02/2016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72A01-5650-48CE-857C-94242FEBD9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4721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0FC04-2191-484F-B797-F511E9D34102}" type="datetimeFigureOut">
              <a:rPr lang="it-IT" smtClean="0"/>
              <a:t>22/02/2016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72A01-5650-48CE-857C-94242FEBD9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3909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0FC04-2191-484F-B797-F511E9D34102}" type="datetimeFigureOut">
              <a:rPr lang="it-IT" smtClean="0"/>
              <a:t>22/02/2016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72A01-5650-48CE-857C-94242FEBD9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823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0FC04-2191-484F-B797-F511E9D34102}" type="datetimeFigureOut">
              <a:rPr lang="it-IT" smtClean="0"/>
              <a:t>22/02/2016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72A01-5650-48CE-857C-94242FEBD9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0561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0FC04-2191-484F-B797-F511E9D34102}" type="datetimeFigureOut">
              <a:rPr lang="it-IT" smtClean="0"/>
              <a:t>22/02/2016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72A01-5650-48CE-857C-94242FEBD9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0154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0FC04-2191-484F-B797-F511E9D34102}" type="datetimeFigureOut">
              <a:rPr lang="it-IT" smtClean="0"/>
              <a:t>22/02/2016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72A01-5650-48CE-857C-94242FEBD9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2855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image" Target="../media/image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464"/>
          <a:stretch>
            <a:fillRect/>
          </a:stretch>
        </p:blipFill>
        <p:spPr bwMode="auto">
          <a:xfrm>
            <a:off x="6689726" y="2852739"/>
            <a:ext cx="397827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tangolo 7"/>
          <p:cNvSpPr/>
          <p:nvPr/>
        </p:nvSpPr>
        <p:spPr>
          <a:xfrm>
            <a:off x="1524000" y="5732464"/>
            <a:ext cx="9144000" cy="13684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defRPr/>
            </a:pPr>
            <a:r>
              <a:rPr lang="it-IT" b="1" dirty="0">
                <a:solidFill>
                  <a:schemeClr val="bg1"/>
                </a:solidFill>
              </a:rPr>
              <a:t>Evento Temporary Management </a:t>
            </a:r>
          </a:p>
          <a:p>
            <a:pPr algn="r">
              <a:defRPr/>
            </a:pPr>
            <a:r>
              <a:rPr lang="it-IT" b="1" dirty="0">
                <a:solidFill>
                  <a:schemeClr val="bg1"/>
                </a:solidFill>
              </a:rPr>
              <a:t>5 Febbraio 2016</a:t>
            </a:r>
          </a:p>
        </p:txBody>
      </p:sp>
      <p:pic>
        <p:nvPicPr>
          <p:cNvPr id="17411" name="Immagine 5" descr="Logo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4326" y="161926"/>
            <a:ext cx="2193925" cy="98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2" name="CasellaDiTesto 6"/>
          <p:cNvSpPr txBox="1">
            <a:spLocks noChangeArrowheads="1"/>
          </p:cNvSpPr>
          <p:nvPr/>
        </p:nvSpPr>
        <p:spPr bwMode="auto">
          <a:xfrm>
            <a:off x="1992314" y="549276"/>
            <a:ext cx="7056437" cy="409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it-IT" altLang="it-IT" sz="3200" b="1">
              <a:solidFill>
                <a:srgbClr val="6AA337"/>
              </a:solidFill>
              <a:cs typeface="Arial" panose="020B0604020202020204" pitchFamily="34" charset="0"/>
            </a:endParaRPr>
          </a:p>
          <a:p>
            <a:pPr eaLnBrk="1" hangingPunct="1"/>
            <a:r>
              <a:rPr lang="it-IT" altLang="it-IT" sz="3200" b="1">
                <a:solidFill>
                  <a:schemeClr val="tx2"/>
                </a:solidFill>
                <a:cs typeface="Arial" panose="020B0604020202020204" pitchFamily="34" charset="0"/>
              </a:rPr>
              <a:t>Fondirigenti</a:t>
            </a:r>
          </a:p>
          <a:p>
            <a:pPr eaLnBrk="1" hangingPunct="1"/>
            <a:endParaRPr lang="it-IT" altLang="it-IT" sz="2800" b="1">
              <a:solidFill>
                <a:schemeClr val="tx2"/>
              </a:solidFill>
              <a:cs typeface="Arial" panose="020B0604020202020204" pitchFamily="34" charset="0"/>
            </a:endParaRPr>
          </a:p>
          <a:p>
            <a:pPr eaLnBrk="1" hangingPunct="1"/>
            <a:r>
              <a:rPr lang="it-IT" altLang="it-IT" sz="2800" b="1" i="1">
                <a:solidFill>
                  <a:schemeClr val="tx2"/>
                </a:solidFill>
                <a:cs typeface="Arial" panose="020B0604020202020204" pitchFamily="34" charset="0"/>
              </a:rPr>
              <a:t>….a supporto della competitività aziendale e della crescita manageriale </a:t>
            </a:r>
          </a:p>
          <a:p>
            <a:pPr eaLnBrk="1" hangingPunct="1"/>
            <a:endParaRPr lang="it-IT" altLang="it-IT" sz="2800" b="1" i="1">
              <a:solidFill>
                <a:schemeClr val="tx2"/>
              </a:solidFill>
              <a:cs typeface="Arial" panose="020B0604020202020204" pitchFamily="34" charset="0"/>
            </a:endParaRPr>
          </a:p>
          <a:p>
            <a:pPr eaLnBrk="1" hangingPunct="1"/>
            <a:endParaRPr lang="it-IT" altLang="it-IT" sz="2800" b="1" i="1">
              <a:solidFill>
                <a:schemeClr val="tx2"/>
              </a:solidFill>
              <a:cs typeface="Arial" panose="020B0604020202020204" pitchFamily="34" charset="0"/>
            </a:endParaRPr>
          </a:p>
          <a:p>
            <a:pPr eaLnBrk="1" hangingPunct="1"/>
            <a:endParaRPr lang="it-IT" altLang="it-IT" sz="2800" b="1" i="1">
              <a:solidFill>
                <a:schemeClr val="tx2"/>
              </a:solidFill>
              <a:cs typeface="Arial" panose="020B0604020202020204" pitchFamily="34" charset="0"/>
            </a:endParaRPr>
          </a:p>
          <a:p>
            <a:pPr eaLnBrk="1" hangingPunct="1"/>
            <a:endParaRPr lang="it-IT" altLang="it-IT" sz="2800" b="1" i="1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>
              <a:defRPr/>
            </a:pPr>
            <a:endParaRPr lang="it-IT" dirty="0">
              <a:solidFill>
                <a:schemeClr val="tx1">
                  <a:tint val="75000"/>
                </a:schemeClr>
              </a:solidFill>
              <a:latin typeface="Calibri" charset="0"/>
              <a:ea typeface="+mn-ea"/>
            </a:endParaRPr>
          </a:p>
          <a:p>
            <a:pPr>
              <a:defRPr/>
            </a:pPr>
            <a:endParaRPr lang="it-IT" dirty="0">
              <a:solidFill>
                <a:schemeClr val="tx1">
                  <a:tint val="75000"/>
                </a:schemeClr>
              </a:solidFill>
              <a:latin typeface="Calibri" charset="0"/>
              <a:ea typeface="+mn-ea"/>
            </a:endParaRPr>
          </a:p>
        </p:txBody>
      </p:sp>
      <p:sp>
        <p:nvSpPr>
          <p:cNvPr id="10" name="Subtitle 4"/>
          <p:cNvSpPr>
            <a:spLocks noGrp="1"/>
          </p:cNvSpPr>
          <p:nvPr>
            <p:ph type="subTitle" idx="1"/>
          </p:nvPr>
        </p:nvSpPr>
        <p:spPr>
          <a:xfrm>
            <a:off x="1703388" y="4437063"/>
            <a:ext cx="6858000" cy="461962"/>
          </a:xfrm>
        </p:spPr>
        <p:txBody>
          <a:bodyPr/>
          <a:lstStyle/>
          <a:p>
            <a:pPr algn="l" eaLnBrk="1" hangingPunct="1">
              <a:spcBef>
                <a:spcPct val="0"/>
              </a:spcBef>
            </a:pPr>
            <a:r>
              <a:rPr lang="it-IT" altLang="it-IT" sz="1800" i="1" noProof="1">
                <a:solidFill>
                  <a:srgbClr val="24458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</a:p>
        </p:txBody>
      </p:sp>
      <p:sp>
        <p:nvSpPr>
          <p:cNvPr id="17415" name="Rettangolo 11"/>
          <p:cNvSpPr>
            <a:spLocks noChangeArrowheads="1"/>
          </p:cNvSpPr>
          <p:nvPr/>
        </p:nvSpPr>
        <p:spPr bwMode="auto">
          <a:xfrm>
            <a:off x="3648075" y="2924175"/>
            <a:ext cx="381635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it-IT" altLang="it-IT" sz="2800" b="1">
              <a:solidFill>
                <a:srgbClr val="1F497D"/>
              </a:solidFill>
            </a:endParaRPr>
          </a:p>
          <a:p>
            <a:r>
              <a:rPr lang="it-IT" altLang="it-IT" sz="2800" b="1">
                <a:solidFill>
                  <a:srgbClr val="1F497D"/>
                </a:solidFill>
              </a:rPr>
              <a:t>GLI AVVISI PUBBLICI</a:t>
            </a:r>
          </a:p>
        </p:txBody>
      </p:sp>
    </p:spTree>
    <p:extLst>
      <p:ext uri="{BB962C8B-B14F-4D97-AF65-F5344CB8AC3E}">
        <p14:creationId xmlns:p14="http://schemas.microsoft.com/office/powerpoint/2010/main" val="40854888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oppia parentesi quadra 10"/>
          <p:cNvSpPr>
            <a:spLocks noChangeArrowheads="1"/>
          </p:cNvSpPr>
          <p:nvPr/>
        </p:nvSpPr>
        <p:spPr bwMode="auto">
          <a:xfrm>
            <a:off x="7391401" y="188914"/>
            <a:ext cx="2989263" cy="719137"/>
          </a:xfrm>
          <a:prstGeom prst="bracketPair">
            <a:avLst>
              <a:gd name="adj" fmla="val 16667"/>
            </a:avLst>
          </a:prstGeom>
          <a:noFill/>
          <a:ln w="57150">
            <a:solidFill>
              <a:srgbClr val="78B83E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it-IT" altLang="it-IT">
                <a:solidFill>
                  <a:srgbClr val="000000"/>
                </a:solidFill>
                <a:latin typeface="Gill Sans MT" panose="020B0502020104020203" pitchFamily="34" charset="0"/>
              </a:rPr>
              <a:t>Per il futuro……..</a:t>
            </a:r>
          </a:p>
        </p:txBody>
      </p:sp>
      <p:sp>
        <p:nvSpPr>
          <p:cNvPr id="35842" name="Rettangolo 17"/>
          <p:cNvSpPr>
            <a:spLocks noChangeArrowheads="1"/>
          </p:cNvSpPr>
          <p:nvPr/>
        </p:nvSpPr>
        <p:spPr bwMode="auto">
          <a:xfrm>
            <a:off x="2425700" y="188913"/>
            <a:ext cx="7442200" cy="856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547688" indent="-2730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/>
            <a:endParaRPr lang="it-IT" altLang="it-IT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algn="just"/>
            <a:endParaRPr lang="it-IT" altLang="it-IT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lvl="1" algn="just">
              <a:spcBef>
                <a:spcPts val="500"/>
              </a:spcBef>
              <a:buClr>
                <a:srgbClr val="9FB8CD"/>
              </a:buClr>
              <a:buSzPct val="76000"/>
            </a:pPr>
            <a:endParaRPr lang="it-IT" altLang="it-IT" sz="2200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lvl="1" algn="just">
              <a:spcBef>
                <a:spcPts val="500"/>
              </a:spcBef>
              <a:buClr>
                <a:srgbClr val="9FB8CD"/>
              </a:buClr>
              <a:buSzPct val="76000"/>
              <a:buFont typeface="Wingdings" panose="05000000000000000000" pitchFamily="2" charset="2"/>
              <a:buChar char="ü"/>
            </a:pPr>
            <a:r>
              <a:rPr lang="it-IT" altLang="it-IT">
                <a:solidFill>
                  <a:srgbClr val="464653"/>
                </a:solidFill>
                <a:latin typeface="Gill Sans MT" panose="020B0502020104020203" pitchFamily="34" charset="0"/>
              </a:rPr>
              <a:t>Proseguire con il finanziamento diretto alla domanda </a:t>
            </a:r>
          </a:p>
          <a:p>
            <a:pPr lvl="1" algn="just">
              <a:spcBef>
                <a:spcPts val="500"/>
              </a:spcBef>
              <a:buClr>
                <a:srgbClr val="9FB8CD"/>
              </a:buClr>
              <a:buSzPct val="76000"/>
              <a:buFont typeface="Wingdings" panose="05000000000000000000" pitchFamily="2" charset="2"/>
              <a:buChar char="ü"/>
            </a:pPr>
            <a:endParaRPr lang="it-IT" altLang="it-IT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lvl="1" algn="just">
              <a:spcBef>
                <a:spcPts val="500"/>
              </a:spcBef>
              <a:buClr>
                <a:srgbClr val="9FB8CD"/>
              </a:buClr>
              <a:buSzPct val="76000"/>
              <a:buFont typeface="Wingdings" panose="05000000000000000000" pitchFamily="2" charset="2"/>
              <a:buChar char="ü"/>
            </a:pPr>
            <a:r>
              <a:rPr lang="it-IT" altLang="it-IT">
                <a:solidFill>
                  <a:srgbClr val="464653"/>
                </a:solidFill>
                <a:latin typeface="Gill Sans MT" panose="020B0502020104020203" pitchFamily="34" charset="0"/>
              </a:rPr>
              <a:t>Favorire l</a:t>
            </a:r>
            <a:r>
              <a:rPr lang="ja-JP" altLang="it-IT">
                <a:solidFill>
                  <a:srgbClr val="464653"/>
                </a:solidFill>
                <a:latin typeface="Gill Sans MT" panose="020B0502020104020203" pitchFamily="34" charset="0"/>
              </a:rPr>
              <a:t>’</a:t>
            </a:r>
            <a:r>
              <a:rPr lang="it-IT" altLang="ja-JP">
                <a:solidFill>
                  <a:srgbClr val="464653"/>
                </a:solidFill>
                <a:latin typeface="Gill Sans MT" panose="020B0502020104020203" pitchFamily="34" charset="0"/>
              </a:rPr>
              <a:t>accesso al finanziamento per le PMI </a:t>
            </a:r>
          </a:p>
          <a:p>
            <a:pPr lvl="1" algn="just">
              <a:spcBef>
                <a:spcPts val="500"/>
              </a:spcBef>
              <a:buClr>
                <a:srgbClr val="9FB8CD"/>
              </a:buClr>
              <a:buSzPct val="76000"/>
              <a:buFont typeface="Wingdings" panose="05000000000000000000" pitchFamily="2" charset="2"/>
              <a:buChar char="ü"/>
            </a:pPr>
            <a:endParaRPr lang="it-IT" altLang="it-IT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lvl="1" algn="just">
              <a:spcBef>
                <a:spcPts val="500"/>
              </a:spcBef>
              <a:buClr>
                <a:srgbClr val="9FB8CD"/>
              </a:buClr>
              <a:buSzPct val="76000"/>
              <a:buFont typeface="Wingdings" panose="05000000000000000000" pitchFamily="2" charset="2"/>
              <a:buChar char="ü"/>
            </a:pPr>
            <a:r>
              <a:rPr lang="it-IT" altLang="it-IT">
                <a:solidFill>
                  <a:srgbClr val="464653"/>
                </a:solidFill>
                <a:latin typeface="Gill Sans MT" panose="020B0502020104020203" pitchFamily="34" charset="0"/>
              </a:rPr>
              <a:t>Promuovere l</a:t>
            </a:r>
            <a:r>
              <a:rPr lang="ja-JP" altLang="it-IT">
                <a:solidFill>
                  <a:srgbClr val="464653"/>
                </a:solidFill>
                <a:latin typeface="Gill Sans MT" panose="020B0502020104020203" pitchFamily="34" charset="0"/>
              </a:rPr>
              <a:t>’</a:t>
            </a:r>
            <a:r>
              <a:rPr lang="it-IT" altLang="ja-JP">
                <a:solidFill>
                  <a:srgbClr val="464653"/>
                </a:solidFill>
                <a:latin typeface="Gill Sans MT" panose="020B0502020104020203" pitchFamily="34" charset="0"/>
              </a:rPr>
              <a:t>investimento sui temi della digitalizzazione, innovazione, internazionalizzazione,  filiere e rapporti education/imprese</a:t>
            </a:r>
          </a:p>
          <a:p>
            <a:pPr lvl="1" algn="just">
              <a:spcBef>
                <a:spcPts val="500"/>
              </a:spcBef>
              <a:buClr>
                <a:srgbClr val="9FB8CD"/>
              </a:buClr>
              <a:buSzPct val="76000"/>
              <a:buFont typeface="Wingdings" panose="05000000000000000000" pitchFamily="2" charset="2"/>
              <a:buChar char="ü"/>
            </a:pPr>
            <a:endParaRPr lang="it-IT" altLang="it-IT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lvl="1" algn="just">
              <a:spcBef>
                <a:spcPts val="500"/>
              </a:spcBef>
              <a:buClr>
                <a:srgbClr val="9FB8CD"/>
              </a:buClr>
              <a:buSzPct val="76000"/>
              <a:buFont typeface="Wingdings" panose="05000000000000000000" pitchFamily="2" charset="2"/>
              <a:buChar char="ü"/>
            </a:pPr>
            <a:r>
              <a:rPr lang="it-IT" altLang="it-IT">
                <a:solidFill>
                  <a:srgbClr val="464653"/>
                </a:solidFill>
                <a:latin typeface="Gill Sans MT" panose="020B0502020104020203" pitchFamily="34" charset="0"/>
              </a:rPr>
              <a:t>Attenzione alla qualità e valutazione dei risultati</a:t>
            </a:r>
          </a:p>
          <a:p>
            <a:pPr lvl="1" algn="just">
              <a:spcBef>
                <a:spcPts val="500"/>
              </a:spcBef>
              <a:buClr>
                <a:srgbClr val="9FB8CD"/>
              </a:buClr>
              <a:buSzPct val="76000"/>
              <a:buFont typeface="Wingdings" panose="05000000000000000000" pitchFamily="2" charset="2"/>
              <a:buChar char="ü"/>
            </a:pPr>
            <a:endParaRPr lang="it-IT" altLang="it-IT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lvl="1" algn="just">
              <a:spcBef>
                <a:spcPts val="500"/>
              </a:spcBef>
              <a:buClr>
                <a:srgbClr val="9FB8CD"/>
              </a:buClr>
              <a:buSzPct val="76000"/>
              <a:buFont typeface="Wingdings" panose="05000000000000000000" pitchFamily="2" charset="2"/>
              <a:buChar char="ü"/>
            </a:pPr>
            <a:r>
              <a:rPr lang="it-IT" altLang="it-IT">
                <a:solidFill>
                  <a:srgbClr val="464653"/>
                </a:solidFill>
                <a:latin typeface="Gill Sans MT" panose="020B0502020104020203" pitchFamily="34" charset="0"/>
              </a:rPr>
              <a:t>Procedure ulteriormente semplificate</a:t>
            </a:r>
          </a:p>
          <a:p>
            <a:pPr lvl="1" algn="just">
              <a:spcBef>
                <a:spcPts val="500"/>
              </a:spcBef>
              <a:buClr>
                <a:srgbClr val="9FB8CD"/>
              </a:buClr>
              <a:buSzPct val="76000"/>
              <a:buFont typeface="Wingdings" panose="05000000000000000000" pitchFamily="2" charset="2"/>
              <a:buChar char="ü"/>
            </a:pPr>
            <a:endParaRPr lang="it-IT" altLang="it-IT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lvl="1" algn="just">
              <a:spcBef>
                <a:spcPts val="500"/>
              </a:spcBef>
              <a:buClr>
                <a:srgbClr val="9FB8CD"/>
              </a:buClr>
              <a:buSzPct val="76000"/>
            </a:pPr>
            <a:endParaRPr lang="it-IT" altLang="it-IT" sz="2200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lvl="1" algn="just">
              <a:spcBef>
                <a:spcPts val="500"/>
              </a:spcBef>
              <a:buClr>
                <a:srgbClr val="9FB8CD"/>
              </a:buClr>
              <a:buSzPct val="76000"/>
              <a:buFont typeface="Wingdings 3" panose="05040102010807070707" pitchFamily="18" charset="2"/>
              <a:buChar char=""/>
            </a:pPr>
            <a:endParaRPr lang="it-IT" altLang="it-IT" sz="2200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lvl="1" algn="just">
              <a:spcBef>
                <a:spcPts val="500"/>
              </a:spcBef>
              <a:buClr>
                <a:srgbClr val="9FB8CD"/>
              </a:buClr>
              <a:buSzPct val="76000"/>
              <a:buFont typeface="Wingdings 3" panose="05040102010807070707" pitchFamily="18" charset="2"/>
              <a:buChar char=""/>
            </a:pPr>
            <a:endParaRPr lang="it-IT" altLang="it-IT" sz="2200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lvl="1" algn="just">
              <a:spcBef>
                <a:spcPts val="500"/>
              </a:spcBef>
              <a:buClr>
                <a:srgbClr val="9FB8CD"/>
              </a:buClr>
              <a:buSzPct val="76000"/>
              <a:buFont typeface="Wingdings 3" panose="05040102010807070707" pitchFamily="18" charset="2"/>
              <a:buChar char=""/>
            </a:pPr>
            <a:endParaRPr lang="it-IT" altLang="it-IT" sz="2200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lvl="1" algn="just">
              <a:spcBef>
                <a:spcPts val="500"/>
              </a:spcBef>
              <a:buClr>
                <a:srgbClr val="9FB8CD"/>
              </a:buClr>
              <a:buSzPct val="76000"/>
            </a:pPr>
            <a:endParaRPr lang="it-IT" altLang="it-IT" sz="2200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it-IT" altLang="it-IT" sz="1600">
              <a:solidFill>
                <a:srgbClr val="10253F"/>
              </a:solidFill>
              <a:latin typeface="Calibri" panose="020F0502020204030204" pitchFamily="34" charset="0"/>
            </a:endParaRPr>
          </a:p>
        </p:txBody>
      </p:sp>
      <p:sp>
        <p:nvSpPr>
          <p:cNvPr id="35843" name="Segnaposto numero diapositiva 1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A1FCC4C3-ECDC-4039-8C26-5CB9E3A09CC7}" type="slidenum">
              <a:rPr lang="it-IT" altLang="it-IT" sz="1200">
                <a:solidFill>
                  <a:srgbClr val="898989"/>
                </a:solidFill>
                <a:cs typeface="Arial" panose="020B0604020202020204" pitchFamily="34" charset="0"/>
              </a:rPr>
              <a:pPr/>
              <a:t>10</a:t>
            </a:fld>
            <a:endParaRPr lang="it-IT" altLang="it-IT" sz="12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  <p:sp>
        <p:nvSpPr>
          <p:cNvPr id="16" name="Rettangolo 15"/>
          <p:cNvSpPr/>
          <p:nvPr/>
        </p:nvSpPr>
        <p:spPr>
          <a:xfrm rot="16200000">
            <a:off x="-1751806" y="3248819"/>
            <a:ext cx="6858000" cy="3413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pic>
        <p:nvPicPr>
          <p:cNvPr id="35845" name="Immagine 5" descr="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1" y="6237289"/>
            <a:ext cx="100806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2181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464"/>
          <a:stretch>
            <a:fillRect/>
          </a:stretch>
        </p:blipFill>
        <p:spPr bwMode="auto">
          <a:xfrm>
            <a:off x="6689726" y="2122489"/>
            <a:ext cx="397827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ttangolo 13"/>
          <p:cNvSpPr/>
          <p:nvPr/>
        </p:nvSpPr>
        <p:spPr>
          <a:xfrm rot="16200000">
            <a:off x="-1751806" y="3248819"/>
            <a:ext cx="6858000" cy="34131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18" name="Rettangolo 17"/>
          <p:cNvSpPr/>
          <p:nvPr/>
        </p:nvSpPr>
        <p:spPr>
          <a:xfrm>
            <a:off x="2424113" y="620714"/>
            <a:ext cx="7442200" cy="29860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endParaRPr lang="it-IT" sz="2000" b="1" dirty="0">
              <a:solidFill>
                <a:schemeClr val="tx2">
                  <a:lumMod val="50000"/>
                </a:schemeClr>
              </a:solidFill>
              <a:cs typeface="Arial" pitchFamily="34" charset="0"/>
            </a:endParaRPr>
          </a:p>
          <a:p>
            <a:pPr algn="just">
              <a:defRPr/>
            </a:pPr>
            <a:endParaRPr lang="it-IT" sz="2000" dirty="0">
              <a:solidFill>
                <a:schemeClr val="tx2">
                  <a:lumMod val="50000"/>
                </a:schemeClr>
              </a:solidFill>
              <a:cs typeface="Arial" pitchFamily="34" charset="0"/>
            </a:endParaRPr>
          </a:p>
          <a:p>
            <a:pPr marL="457200" indent="-457200" algn="just">
              <a:defRPr/>
            </a:pPr>
            <a:endParaRPr lang="it-IT" sz="2000" dirty="0">
              <a:solidFill>
                <a:schemeClr val="tx2">
                  <a:lumMod val="50000"/>
                </a:schemeClr>
              </a:solidFill>
              <a:cs typeface="Arial" pitchFamily="34" charset="0"/>
            </a:endParaRPr>
          </a:p>
          <a:p>
            <a:pPr marL="457200" indent="-457200" algn="just">
              <a:defRPr/>
            </a:pPr>
            <a:endParaRPr lang="it-IT" sz="2000" dirty="0">
              <a:solidFill>
                <a:schemeClr val="tx2">
                  <a:lumMod val="50000"/>
                </a:schemeClr>
              </a:solidFill>
              <a:cs typeface="Arial" pitchFamily="34" charset="0"/>
            </a:endParaRPr>
          </a:p>
          <a:p>
            <a:pPr marL="457200" indent="-457200" algn="just">
              <a:defRPr/>
            </a:pPr>
            <a:endParaRPr lang="it-IT" sz="2000" dirty="0">
              <a:solidFill>
                <a:schemeClr val="tx2">
                  <a:lumMod val="50000"/>
                </a:schemeClr>
              </a:solidFill>
              <a:cs typeface="Arial" pitchFamily="34" charset="0"/>
            </a:endParaRPr>
          </a:p>
          <a:p>
            <a:pPr marL="457200" indent="-457200" algn="just">
              <a:buFont typeface="Wingdings" pitchFamily="2" charset="2"/>
              <a:buChar char="q"/>
              <a:defRPr/>
            </a:pPr>
            <a:endParaRPr lang="it-IT" sz="2000" u="sng" dirty="0">
              <a:solidFill>
                <a:schemeClr val="tx2">
                  <a:lumMod val="50000"/>
                </a:schemeClr>
              </a:solidFill>
              <a:cs typeface="Arial" pitchFamily="34" charset="0"/>
            </a:endParaRPr>
          </a:p>
          <a:p>
            <a:pPr marL="457200" indent="-457200" algn="just">
              <a:defRPr/>
            </a:pPr>
            <a:endParaRPr lang="it-IT" sz="2000" dirty="0">
              <a:solidFill>
                <a:schemeClr val="tx2">
                  <a:lumMod val="50000"/>
                </a:schemeClr>
              </a:solidFill>
              <a:cs typeface="Arial" pitchFamily="34" charset="0"/>
            </a:endParaRPr>
          </a:p>
          <a:p>
            <a:pPr algn="just">
              <a:defRPr/>
            </a:pPr>
            <a:endParaRPr lang="it-IT" sz="1600" b="1" dirty="0">
              <a:solidFill>
                <a:schemeClr val="tx2">
                  <a:lumMod val="50000"/>
                </a:schemeClr>
              </a:solidFill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  <a:defRPr/>
            </a:pPr>
            <a:endParaRPr lang="it-IT" sz="1600" dirty="0">
              <a:solidFill>
                <a:schemeClr val="tx2">
                  <a:lumMod val="50000"/>
                </a:schemeClr>
              </a:solidFill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  <a:defRPr/>
            </a:pPr>
            <a:endParaRPr lang="it-IT" sz="1600" dirty="0">
              <a:solidFill>
                <a:schemeClr val="tx2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 rot="16200000">
            <a:off x="-1751806" y="3248819"/>
            <a:ext cx="6858000" cy="3413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37893" name="Rettangolo 8"/>
          <p:cNvSpPr>
            <a:spLocks noChangeArrowheads="1"/>
          </p:cNvSpPr>
          <p:nvPr/>
        </p:nvSpPr>
        <p:spPr bwMode="auto">
          <a:xfrm>
            <a:off x="2566989" y="1484313"/>
            <a:ext cx="7489825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547688" indent="-2730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buClr>
                <a:srgbClr val="727CA3"/>
              </a:buClr>
              <a:buSzPct val="76000"/>
            </a:pPr>
            <a:r>
              <a:rPr lang="it-IT" altLang="it-IT" sz="4000" i="1">
                <a:solidFill>
                  <a:srgbClr val="464653"/>
                </a:solidFill>
                <a:latin typeface="Gill Sans MT" panose="020B0502020104020203" pitchFamily="34" charset="0"/>
              </a:rPr>
              <a:t>Grazie per l</a:t>
            </a:r>
            <a:r>
              <a:rPr lang="ja-JP" altLang="it-IT" sz="4000" i="1">
                <a:solidFill>
                  <a:srgbClr val="464653"/>
                </a:solidFill>
                <a:latin typeface="Gill Sans MT" panose="020B0502020104020203" pitchFamily="34" charset="0"/>
              </a:rPr>
              <a:t>’</a:t>
            </a:r>
            <a:r>
              <a:rPr lang="it-IT" altLang="ja-JP" sz="4000" i="1">
                <a:solidFill>
                  <a:srgbClr val="464653"/>
                </a:solidFill>
                <a:latin typeface="Gill Sans MT" panose="020B0502020104020203" pitchFamily="34" charset="0"/>
              </a:rPr>
              <a:t>attenzione!</a:t>
            </a:r>
          </a:p>
          <a:p>
            <a:pPr lvl="1">
              <a:spcBef>
                <a:spcPts val="500"/>
              </a:spcBef>
              <a:buClr>
                <a:srgbClr val="9FB8CD"/>
              </a:buClr>
              <a:buSzPct val="76000"/>
              <a:buFont typeface="Wingdings 3" panose="05040102010807070707" pitchFamily="18" charset="2"/>
              <a:buChar char=""/>
            </a:pPr>
            <a:endParaRPr lang="it-IT" altLang="it-IT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lvl="1">
              <a:spcBef>
                <a:spcPts val="500"/>
              </a:spcBef>
              <a:buClr>
                <a:srgbClr val="9FB8CD"/>
              </a:buClr>
              <a:buSzPct val="76000"/>
            </a:pPr>
            <a:endParaRPr lang="it-IT" altLang="it-IT">
              <a:solidFill>
                <a:srgbClr val="464653"/>
              </a:solidFill>
              <a:latin typeface="Gill Sans MT" panose="020B0502020104020203" pitchFamily="34" charset="0"/>
            </a:endParaRPr>
          </a:p>
        </p:txBody>
      </p:sp>
      <p:sp>
        <p:nvSpPr>
          <p:cNvPr id="37894" name="Segnaposto numero diapositiva 1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402F2491-FAAF-4F5C-89C0-7D8B86BC0AF4}" type="slidenum">
              <a:rPr lang="it-IT" altLang="it-IT" sz="1200">
                <a:solidFill>
                  <a:srgbClr val="898989"/>
                </a:solidFill>
                <a:cs typeface="Arial" panose="020B0604020202020204" pitchFamily="34" charset="0"/>
              </a:rPr>
              <a:pPr/>
              <a:t>11</a:t>
            </a:fld>
            <a:endParaRPr lang="it-IT" altLang="it-IT" sz="12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  <p:pic>
        <p:nvPicPr>
          <p:cNvPr id="37895" name="Immagine 5" descr="Logo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1" y="6237289"/>
            <a:ext cx="100806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6" name="Rettangolo 8"/>
          <p:cNvSpPr>
            <a:spLocks noChangeArrowheads="1"/>
          </p:cNvSpPr>
          <p:nvPr/>
        </p:nvSpPr>
        <p:spPr bwMode="auto">
          <a:xfrm>
            <a:off x="2711450" y="2765425"/>
            <a:ext cx="5670550" cy="132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274638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>
              <a:spcBef>
                <a:spcPts val="500"/>
              </a:spcBef>
              <a:buClr>
                <a:srgbClr val="9FB8CD"/>
              </a:buClr>
              <a:buSzPct val="76000"/>
            </a:pPr>
            <a:r>
              <a:rPr lang="it-IT" altLang="it-IT" i="1">
                <a:solidFill>
                  <a:srgbClr val="464653"/>
                </a:solidFill>
                <a:latin typeface="Gill Sans MT" panose="020B0502020104020203" pitchFamily="34" charset="0"/>
              </a:rPr>
              <a:t>Contatti Fondirigenti</a:t>
            </a:r>
          </a:p>
          <a:p>
            <a:pPr lvl="1">
              <a:spcBef>
                <a:spcPts val="500"/>
              </a:spcBef>
              <a:buClr>
                <a:srgbClr val="9FB8CD"/>
              </a:buClr>
              <a:buSzPct val="76000"/>
            </a:pPr>
            <a:r>
              <a:rPr lang="it-IT" altLang="it-IT" i="1">
                <a:solidFill>
                  <a:srgbClr val="464653"/>
                </a:solidFill>
                <a:latin typeface="Gill Sans MT" panose="020B0502020104020203" pitchFamily="34" charset="0"/>
              </a:rPr>
              <a:t>Tel 06 5903910</a:t>
            </a:r>
          </a:p>
          <a:p>
            <a:pPr lvl="1">
              <a:spcBef>
                <a:spcPts val="500"/>
              </a:spcBef>
              <a:buClr>
                <a:srgbClr val="9FB8CD"/>
              </a:buClr>
              <a:buSzPct val="76000"/>
            </a:pPr>
            <a:r>
              <a:rPr lang="it-IT" altLang="it-IT" i="1">
                <a:solidFill>
                  <a:srgbClr val="464653"/>
                </a:solidFill>
                <a:latin typeface="Gill Sans MT" panose="020B0502020104020203" pitchFamily="34" charset="0"/>
              </a:rPr>
              <a:t>segreteria@fondirigenti.it </a:t>
            </a:r>
            <a:endParaRPr lang="it-IT" altLang="it-IT" sz="1800"/>
          </a:p>
        </p:txBody>
      </p:sp>
    </p:spTree>
    <p:extLst>
      <p:ext uri="{BB962C8B-B14F-4D97-AF65-F5344CB8AC3E}">
        <p14:creationId xmlns:p14="http://schemas.microsoft.com/office/powerpoint/2010/main" val="7724192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464"/>
          <a:stretch>
            <a:fillRect/>
          </a:stretch>
        </p:blipFill>
        <p:spPr bwMode="auto">
          <a:xfrm>
            <a:off x="6707188" y="1700214"/>
            <a:ext cx="3852862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ttangolo 13"/>
          <p:cNvSpPr/>
          <p:nvPr/>
        </p:nvSpPr>
        <p:spPr>
          <a:xfrm rot="16200000">
            <a:off x="-1751806" y="3248819"/>
            <a:ext cx="6858000" cy="341313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18" name="Rettangolo 17"/>
          <p:cNvSpPr/>
          <p:nvPr/>
        </p:nvSpPr>
        <p:spPr>
          <a:xfrm>
            <a:off x="2424113" y="620714"/>
            <a:ext cx="7442200" cy="29860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endParaRPr lang="it-IT" sz="2000" b="1" dirty="0">
              <a:solidFill>
                <a:schemeClr val="tx2">
                  <a:lumMod val="50000"/>
                </a:schemeClr>
              </a:solidFill>
              <a:cs typeface="Arial" pitchFamily="34" charset="0"/>
            </a:endParaRPr>
          </a:p>
          <a:p>
            <a:pPr algn="just">
              <a:defRPr/>
            </a:pPr>
            <a:endParaRPr lang="it-IT" sz="2000" dirty="0">
              <a:solidFill>
                <a:schemeClr val="tx2">
                  <a:lumMod val="50000"/>
                </a:schemeClr>
              </a:solidFill>
              <a:cs typeface="Arial" pitchFamily="34" charset="0"/>
            </a:endParaRPr>
          </a:p>
          <a:p>
            <a:pPr marL="457200" indent="-457200" algn="just">
              <a:defRPr/>
            </a:pPr>
            <a:endParaRPr lang="it-IT" sz="2000" dirty="0">
              <a:solidFill>
                <a:schemeClr val="tx2">
                  <a:lumMod val="50000"/>
                </a:schemeClr>
              </a:solidFill>
              <a:cs typeface="Arial" pitchFamily="34" charset="0"/>
            </a:endParaRPr>
          </a:p>
          <a:p>
            <a:pPr marL="457200" indent="-457200" algn="just">
              <a:defRPr/>
            </a:pPr>
            <a:endParaRPr lang="it-IT" sz="2000" dirty="0">
              <a:solidFill>
                <a:schemeClr val="tx2">
                  <a:lumMod val="50000"/>
                </a:schemeClr>
              </a:solidFill>
              <a:cs typeface="Arial" pitchFamily="34" charset="0"/>
            </a:endParaRPr>
          </a:p>
          <a:p>
            <a:pPr marL="457200" indent="-457200" algn="just">
              <a:defRPr/>
            </a:pPr>
            <a:endParaRPr lang="it-IT" sz="2000" dirty="0">
              <a:solidFill>
                <a:schemeClr val="tx2">
                  <a:lumMod val="50000"/>
                </a:schemeClr>
              </a:solidFill>
              <a:cs typeface="Arial" pitchFamily="34" charset="0"/>
            </a:endParaRPr>
          </a:p>
          <a:p>
            <a:pPr marL="457200" indent="-457200" algn="just">
              <a:buFont typeface="Wingdings" pitchFamily="2" charset="2"/>
              <a:buChar char="q"/>
              <a:defRPr/>
            </a:pPr>
            <a:endParaRPr lang="it-IT" sz="2000" u="sng" dirty="0">
              <a:solidFill>
                <a:schemeClr val="tx2">
                  <a:lumMod val="50000"/>
                </a:schemeClr>
              </a:solidFill>
              <a:cs typeface="Arial" pitchFamily="34" charset="0"/>
            </a:endParaRPr>
          </a:p>
          <a:p>
            <a:pPr marL="457200" indent="-457200" algn="just">
              <a:defRPr/>
            </a:pPr>
            <a:endParaRPr lang="it-IT" sz="2000" dirty="0">
              <a:solidFill>
                <a:schemeClr val="tx2">
                  <a:lumMod val="50000"/>
                </a:schemeClr>
              </a:solidFill>
              <a:cs typeface="Arial" pitchFamily="34" charset="0"/>
            </a:endParaRPr>
          </a:p>
          <a:p>
            <a:pPr algn="just">
              <a:defRPr/>
            </a:pPr>
            <a:endParaRPr lang="it-IT" sz="1600" b="1" dirty="0">
              <a:solidFill>
                <a:schemeClr val="tx2">
                  <a:lumMod val="50000"/>
                </a:schemeClr>
              </a:solidFill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  <a:defRPr/>
            </a:pPr>
            <a:endParaRPr lang="it-IT" sz="1600" dirty="0">
              <a:solidFill>
                <a:schemeClr val="tx2">
                  <a:lumMod val="50000"/>
                </a:schemeClr>
              </a:solidFill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  <a:defRPr/>
            </a:pPr>
            <a:endParaRPr lang="it-IT" sz="1600" dirty="0">
              <a:solidFill>
                <a:schemeClr val="tx2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7" name="Rettangolo 6"/>
          <p:cNvSpPr/>
          <p:nvPr/>
        </p:nvSpPr>
        <p:spPr>
          <a:xfrm rot="16200000">
            <a:off x="-1751806" y="3248819"/>
            <a:ext cx="6858000" cy="3413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12" name="Doppia parentesi quadra 11"/>
          <p:cNvSpPr>
            <a:spLocks noChangeArrowheads="1"/>
          </p:cNvSpPr>
          <p:nvPr/>
        </p:nvSpPr>
        <p:spPr bwMode="auto">
          <a:xfrm>
            <a:off x="7967663" y="188914"/>
            <a:ext cx="2413000" cy="719137"/>
          </a:xfrm>
          <a:prstGeom prst="bracketPair">
            <a:avLst>
              <a:gd name="adj" fmla="val 16667"/>
            </a:avLst>
          </a:prstGeom>
          <a:noFill/>
          <a:ln w="57150">
            <a:solidFill>
              <a:srgbClr val="78B83E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it-IT" sz="2400" dirty="0">
                <a:solidFill>
                  <a:prstClr val="black"/>
                </a:solidFill>
                <a:latin typeface="Gill Sans MT"/>
              </a:rPr>
              <a:t>Agenda  </a:t>
            </a:r>
          </a:p>
        </p:txBody>
      </p:sp>
      <p:sp>
        <p:nvSpPr>
          <p:cNvPr id="19462" name="Rettangolo 8"/>
          <p:cNvSpPr>
            <a:spLocks noChangeArrowheads="1"/>
          </p:cNvSpPr>
          <p:nvPr/>
        </p:nvSpPr>
        <p:spPr bwMode="auto">
          <a:xfrm>
            <a:off x="2566989" y="1484313"/>
            <a:ext cx="7489825" cy="7078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73050" indent="-2730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547688" indent="-2730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just">
              <a:spcBef>
                <a:spcPts val="500"/>
              </a:spcBef>
              <a:buClr>
                <a:srgbClr val="9FB8CD"/>
              </a:buClr>
              <a:buSzPct val="76000"/>
              <a:buFont typeface="Wingdings 3" panose="05040102010807070707" pitchFamily="18" charset="2"/>
              <a:buChar char=""/>
            </a:pPr>
            <a:endParaRPr lang="it-IT" altLang="it-IT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lvl="1" algn="just">
              <a:spcBef>
                <a:spcPts val="500"/>
              </a:spcBef>
              <a:buClr>
                <a:srgbClr val="9FB8CD"/>
              </a:buClr>
              <a:buSzPct val="76000"/>
            </a:pPr>
            <a:endParaRPr lang="it-IT" altLang="it-IT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>
              <a:spcBef>
                <a:spcPts val="600"/>
              </a:spcBef>
              <a:buClr>
                <a:srgbClr val="727CA3"/>
              </a:buClr>
              <a:buSzPct val="76000"/>
              <a:buFont typeface="Wingdings 3" panose="05040102010807070707" pitchFamily="18" charset="2"/>
              <a:buChar char=""/>
            </a:pPr>
            <a:r>
              <a:rPr lang="it-IT" altLang="it-IT" i="1">
                <a:solidFill>
                  <a:schemeClr val="tx2"/>
                </a:solidFill>
                <a:latin typeface="Gill Sans MT" panose="020B0502020104020203" pitchFamily="34" charset="0"/>
              </a:rPr>
              <a:t>Le principali caratteristiche</a:t>
            </a:r>
          </a:p>
          <a:p>
            <a:pPr>
              <a:spcBef>
                <a:spcPts val="600"/>
              </a:spcBef>
              <a:buClr>
                <a:srgbClr val="727CA3"/>
              </a:buClr>
              <a:buSzPct val="76000"/>
              <a:buFont typeface="Wingdings 3" panose="05040102010807070707" pitchFamily="18" charset="2"/>
              <a:buChar char=""/>
            </a:pPr>
            <a:r>
              <a:rPr lang="it-IT" altLang="it-IT" i="1">
                <a:solidFill>
                  <a:schemeClr val="tx2"/>
                </a:solidFill>
                <a:latin typeface="Gill Sans MT" panose="020B0502020104020203" pitchFamily="34" charset="0"/>
              </a:rPr>
              <a:t>I soggetti coinvolti</a:t>
            </a:r>
          </a:p>
          <a:p>
            <a:pPr>
              <a:spcBef>
                <a:spcPts val="600"/>
              </a:spcBef>
              <a:buClr>
                <a:srgbClr val="727CA3"/>
              </a:buClr>
              <a:buSzPct val="76000"/>
              <a:buFont typeface="Wingdings 3" panose="05040102010807070707" pitchFamily="18" charset="2"/>
              <a:buChar char=""/>
            </a:pPr>
            <a:r>
              <a:rPr lang="it-IT" altLang="it-IT" i="1">
                <a:solidFill>
                  <a:schemeClr val="tx2"/>
                </a:solidFill>
                <a:latin typeface="Gill Sans MT" panose="020B0502020104020203" pitchFamily="34" charset="0"/>
              </a:rPr>
              <a:t>Gli elementi distintivi</a:t>
            </a:r>
          </a:p>
          <a:p>
            <a:pPr>
              <a:spcBef>
                <a:spcPts val="600"/>
              </a:spcBef>
              <a:buClr>
                <a:srgbClr val="727CA3"/>
              </a:buClr>
              <a:buSzPct val="76000"/>
              <a:buFont typeface="Wingdings 3" panose="05040102010807070707" pitchFamily="18" charset="2"/>
              <a:buChar char=""/>
            </a:pPr>
            <a:r>
              <a:rPr lang="it-IT" altLang="it-IT" i="1">
                <a:solidFill>
                  <a:schemeClr val="tx2"/>
                </a:solidFill>
                <a:latin typeface="Gill Sans MT" panose="020B0502020104020203" pitchFamily="34" charset="0"/>
              </a:rPr>
              <a:t>I dati dell</a:t>
            </a:r>
            <a:r>
              <a:rPr lang="ja-JP" altLang="it-IT" i="1">
                <a:solidFill>
                  <a:schemeClr val="tx2"/>
                </a:solidFill>
                <a:latin typeface="Gill Sans MT" panose="020B0502020104020203" pitchFamily="34" charset="0"/>
              </a:rPr>
              <a:t>’</a:t>
            </a:r>
            <a:r>
              <a:rPr lang="it-IT" altLang="ja-JP" i="1">
                <a:solidFill>
                  <a:schemeClr val="tx2"/>
                </a:solidFill>
                <a:latin typeface="Gill Sans MT" panose="020B0502020104020203" pitchFamily="34" charset="0"/>
              </a:rPr>
              <a:t>ultimo Avviso</a:t>
            </a:r>
          </a:p>
          <a:p>
            <a:pPr>
              <a:spcBef>
                <a:spcPts val="600"/>
              </a:spcBef>
              <a:buClr>
                <a:srgbClr val="727CA3"/>
              </a:buClr>
              <a:buSzPct val="76000"/>
              <a:buFont typeface="Wingdings 3" panose="05040102010807070707" pitchFamily="18" charset="2"/>
              <a:buChar char=""/>
            </a:pPr>
            <a:r>
              <a:rPr lang="it-IT" altLang="it-IT" i="1">
                <a:solidFill>
                  <a:schemeClr val="tx2"/>
                </a:solidFill>
                <a:latin typeface="Gill Sans MT" panose="020B0502020104020203" pitchFamily="34" charset="0"/>
              </a:rPr>
              <a:t>Gli elementi di analisi qualitativa</a:t>
            </a:r>
          </a:p>
          <a:p>
            <a:pPr>
              <a:spcBef>
                <a:spcPts val="600"/>
              </a:spcBef>
              <a:buClr>
                <a:srgbClr val="727CA3"/>
              </a:buClr>
              <a:buSzPct val="76000"/>
              <a:buFont typeface="Wingdings 3" panose="05040102010807070707" pitchFamily="18" charset="2"/>
              <a:buChar char=""/>
            </a:pPr>
            <a:r>
              <a:rPr lang="it-IT" altLang="it-IT" i="1">
                <a:solidFill>
                  <a:schemeClr val="tx2"/>
                </a:solidFill>
                <a:latin typeface="Gill Sans MT" panose="020B0502020104020203" pitchFamily="34" charset="0"/>
              </a:rPr>
              <a:t>Il futuro</a:t>
            </a:r>
          </a:p>
          <a:p>
            <a:pPr>
              <a:spcBef>
                <a:spcPts val="600"/>
              </a:spcBef>
              <a:buClr>
                <a:srgbClr val="727CA3"/>
              </a:buClr>
              <a:buSzPct val="76000"/>
              <a:buFont typeface="Wingdings 3" panose="05040102010807070707" pitchFamily="18" charset="2"/>
              <a:buChar char=""/>
            </a:pPr>
            <a:endParaRPr lang="it-IT" altLang="it-IT">
              <a:solidFill>
                <a:schemeClr val="tx2"/>
              </a:solidFill>
              <a:latin typeface="Gill Sans MT" panose="020B0502020104020203" pitchFamily="34" charset="0"/>
            </a:endParaRPr>
          </a:p>
          <a:p>
            <a:pPr>
              <a:spcBef>
                <a:spcPts val="600"/>
              </a:spcBef>
              <a:buClr>
                <a:srgbClr val="727CA3"/>
              </a:buClr>
              <a:buSzPct val="76000"/>
              <a:buFont typeface="Wingdings 3" panose="05040102010807070707" pitchFamily="18" charset="2"/>
              <a:buChar char=""/>
            </a:pPr>
            <a:endParaRPr lang="it-IT" altLang="it-IT">
              <a:solidFill>
                <a:schemeClr val="tx2"/>
              </a:solidFill>
              <a:latin typeface="Gill Sans MT" panose="020B0502020104020203" pitchFamily="34" charset="0"/>
            </a:endParaRPr>
          </a:p>
          <a:p>
            <a:pPr>
              <a:spcBef>
                <a:spcPts val="600"/>
              </a:spcBef>
              <a:buClr>
                <a:srgbClr val="727CA3"/>
              </a:buClr>
              <a:buSzPct val="76000"/>
              <a:buFont typeface="Wingdings 3" panose="05040102010807070707" pitchFamily="18" charset="2"/>
              <a:buChar char=""/>
            </a:pPr>
            <a:endParaRPr lang="it-IT" altLang="it-IT">
              <a:solidFill>
                <a:schemeClr val="tx2"/>
              </a:solidFill>
              <a:latin typeface="Gill Sans MT" panose="020B0502020104020203" pitchFamily="34" charset="0"/>
            </a:endParaRPr>
          </a:p>
          <a:p>
            <a:pPr lvl="1">
              <a:spcBef>
                <a:spcPts val="500"/>
              </a:spcBef>
              <a:buClr>
                <a:srgbClr val="9FB8CD"/>
              </a:buClr>
              <a:buSzPct val="76000"/>
              <a:buFont typeface="Wingdings 3" panose="05040102010807070707" pitchFamily="18" charset="2"/>
              <a:buChar char=""/>
            </a:pPr>
            <a:endParaRPr lang="it-IT" altLang="it-IT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lvl="1">
              <a:spcBef>
                <a:spcPts val="500"/>
              </a:spcBef>
              <a:buClr>
                <a:srgbClr val="9FB8CD"/>
              </a:buClr>
              <a:buSzPct val="76000"/>
              <a:buFont typeface="Wingdings 3" panose="05040102010807070707" pitchFamily="18" charset="2"/>
              <a:buChar char=""/>
            </a:pPr>
            <a:endParaRPr lang="it-IT" altLang="it-IT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lvl="1">
              <a:spcBef>
                <a:spcPts val="500"/>
              </a:spcBef>
              <a:buClr>
                <a:srgbClr val="9FB8CD"/>
              </a:buClr>
              <a:buSzPct val="76000"/>
            </a:pPr>
            <a:endParaRPr lang="it-IT" altLang="it-IT">
              <a:solidFill>
                <a:srgbClr val="000000"/>
              </a:solidFill>
              <a:latin typeface="Gill Sans MT" panose="020B0502020104020203" pitchFamily="34" charset="0"/>
            </a:endParaRPr>
          </a:p>
          <a:p>
            <a:pPr lvl="1">
              <a:spcBef>
                <a:spcPts val="500"/>
              </a:spcBef>
              <a:buClr>
                <a:srgbClr val="9FB8CD"/>
              </a:buClr>
              <a:buSzPct val="76000"/>
              <a:buFont typeface="Wingdings 3" panose="05040102010807070707" pitchFamily="18" charset="2"/>
              <a:buChar char=""/>
            </a:pPr>
            <a:endParaRPr lang="it-IT" altLang="it-IT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lvl="1">
              <a:spcBef>
                <a:spcPts val="500"/>
              </a:spcBef>
              <a:buClr>
                <a:srgbClr val="9FB8CD"/>
              </a:buClr>
              <a:buSzPct val="76000"/>
              <a:buFont typeface="Wingdings 3" panose="05040102010807070707" pitchFamily="18" charset="2"/>
              <a:buChar char=""/>
            </a:pPr>
            <a:endParaRPr lang="it-IT" altLang="it-IT">
              <a:solidFill>
                <a:srgbClr val="464653"/>
              </a:solidFill>
              <a:latin typeface="Gill Sans MT" panose="020B0502020104020203" pitchFamily="34" charset="0"/>
            </a:endParaRPr>
          </a:p>
        </p:txBody>
      </p:sp>
      <p:sp>
        <p:nvSpPr>
          <p:cNvPr id="19463" name="Segnaposto numero diapositiva 1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20A7E8A8-E11B-4AAF-98B0-AA376C4EE44A}" type="slidenum">
              <a:rPr lang="it-IT" altLang="it-IT" sz="1200">
                <a:solidFill>
                  <a:srgbClr val="898989"/>
                </a:solidFill>
                <a:cs typeface="Arial" panose="020B0604020202020204" pitchFamily="34" charset="0"/>
              </a:rPr>
              <a:pPr/>
              <a:t>2</a:t>
            </a:fld>
            <a:endParaRPr lang="it-IT" altLang="it-IT" sz="12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  <p:pic>
        <p:nvPicPr>
          <p:cNvPr id="19464" name="Immagine 5" descr="Logo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1" y="6237289"/>
            <a:ext cx="100806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37593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oppia parentesi quadra 10"/>
          <p:cNvSpPr>
            <a:spLocks noChangeArrowheads="1"/>
          </p:cNvSpPr>
          <p:nvPr/>
        </p:nvSpPr>
        <p:spPr bwMode="auto">
          <a:xfrm>
            <a:off x="7464425" y="188914"/>
            <a:ext cx="2916238" cy="719137"/>
          </a:xfrm>
          <a:prstGeom prst="bracketPair">
            <a:avLst>
              <a:gd name="adj" fmla="val 16667"/>
            </a:avLst>
          </a:prstGeom>
          <a:noFill/>
          <a:ln w="57150">
            <a:solidFill>
              <a:srgbClr val="78B83E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it-IT" sz="2400" dirty="0">
                <a:solidFill>
                  <a:prstClr val="black"/>
                </a:solidFill>
                <a:latin typeface="Gill Sans MT"/>
              </a:rPr>
              <a:t>Le principali caratteristiche</a:t>
            </a:r>
          </a:p>
        </p:txBody>
      </p:sp>
      <p:sp>
        <p:nvSpPr>
          <p:cNvPr id="21506" name="Rettangolo 17"/>
          <p:cNvSpPr>
            <a:spLocks noChangeArrowheads="1"/>
          </p:cNvSpPr>
          <p:nvPr/>
        </p:nvSpPr>
        <p:spPr bwMode="auto">
          <a:xfrm>
            <a:off x="2425700" y="188914"/>
            <a:ext cx="7442200" cy="905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73050" indent="-2730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547688" indent="-2730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buClr>
                <a:srgbClr val="727CA3"/>
              </a:buClr>
              <a:buSzPct val="76000"/>
            </a:pPr>
            <a:endParaRPr lang="it-IT" altLang="it-IT" i="1">
              <a:solidFill>
                <a:srgbClr val="B38807"/>
              </a:solidFill>
              <a:latin typeface="Gill Sans MT" panose="020B0502020104020203" pitchFamily="34" charset="0"/>
            </a:endParaRPr>
          </a:p>
          <a:p>
            <a:pPr lvl="1" algn="just">
              <a:spcBef>
                <a:spcPts val="500"/>
              </a:spcBef>
              <a:buClr>
                <a:srgbClr val="9FB8CD"/>
              </a:buClr>
              <a:buSzPct val="76000"/>
            </a:pPr>
            <a:endParaRPr lang="it-IT" altLang="it-IT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lvl="1" algn="just">
              <a:spcBef>
                <a:spcPts val="500"/>
              </a:spcBef>
              <a:buClr>
                <a:srgbClr val="9FB8CD"/>
              </a:buClr>
              <a:buSzPct val="76000"/>
            </a:pPr>
            <a:endParaRPr lang="it-IT" altLang="it-IT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lvl="1" algn="just">
              <a:spcBef>
                <a:spcPts val="500"/>
              </a:spcBef>
              <a:buClr>
                <a:srgbClr val="9FB8CD"/>
              </a:buClr>
              <a:buSzPct val="76000"/>
            </a:pPr>
            <a:endParaRPr lang="it-IT" altLang="it-IT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lvl="1" algn="just">
              <a:spcBef>
                <a:spcPts val="500"/>
              </a:spcBef>
              <a:buClr>
                <a:srgbClr val="9FB8CD"/>
              </a:buClr>
              <a:buSzPct val="76000"/>
            </a:pPr>
            <a:r>
              <a:rPr lang="it-IT" altLang="it-IT" b="1">
                <a:solidFill>
                  <a:srgbClr val="464653"/>
                </a:solidFill>
                <a:latin typeface="Gill Sans MT" panose="020B0502020104020203" pitchFamily="34" charset="0"/>
              </a:rPr>
              <a:t>Tipologie di Avvisi </a:t>
            </a:r>
          </a:p>
          <a:p>
            <a:pPr lvl="1" algn="just">
              <a:spcBef>
                <a:spcPts val="500"/>
              </a:spcBef>
              <a:buClr>
                <a:srgbClr val="9FB8CD"/>
              </a:buClr>
              <a:buSzPct val="76000"/>
            </a:pPr>
            <a:r>
              <a:rPr lang="it-IT" altLang="it-IT" sz="2300" u="sng">
                <a:solidFill>
                  <a:srgbClr val="464653"/>
                </a:solidFill>
                <a:latin typeface="Gill Sans MT" panose="020B0502020104020203" pitchFamily="34" charset="0"/>
              </a:rPr>
              <a:t>AZIENDALI</a:t>
            </a:r>
            <a:r>
              <a:rPr lang="it-IT" altLang="it-IT" sz="2300">
                <a:solidFill>
                  <a:srgbClr val="464653"/>
                </a:solidFill>
                <a:latin typeface="Gill Sans MT" panose="020B0502020104020203" pitchFamily="34" charset="0"/>
              </a:rPr>
              <a:t>: per le aziende aderenti a Fondirigenti</a:t>
            </a:r>
          </a:p>
          <a:p>
            <a:pPr lvl="1" algn="just">
              <a:spcBef>
                <a:spcPts val="500"/>
              </a:spcBef>
              <a:buClr>
                <a:srgbClr val="9FB8CD"/>
              </a:buClr>
              <a:buSzPct val="76000"/>
            </a:pPr>
            <a:r>
              <a:rPr lang="it-IT" altLang="it-IT" sz="2300" u="sng">
                <a:solidFill>
                  <a:srgbClr val="464653"/>
                </a:solidFill>
                <a:latin typeface="Gill Sans MT" panose="020B0502020104020203" pitchFamily="34" charset="0"/>
              </a:rPr>
              <a:t>INDIVIDUALI</a:t>
            </a:r>
            <a:r>
              <a:rPr lang="it-IT" altLang="it-IT" sz="2300">
                <a:solidFill>
                  <a:srgbClr val="464653"/>
                </a:solidFill>
                <a:latin typeface="Gill Sans MT" panose="020B0502020104020203" pitchFamily="34" charset="0"/>
              </a:rPr>
              <a:t>: per i dirigenti involontariamente disoccupati</a:t>
            </a:r>
          </a:p>
          <a:p>
            <a:pPr lvl="1" algn="just">
              <a:spcBef>
                <a:spcPts val="500"/>
              </a:spcBef>
              <a:buClr>
                <a:srgbClr val="9FB8CD"/>
              </a:buClr>
              <a:buSzPct val="76000"/>
            </a:pPr>
            <a:r>
              <a:rPr lang="it-IT" altLang="it-IT" b="1">
                <a:solidFill>
                  <a:srgbClr val="464653"/>
                </a:solidFill>
                <a:latin typeface="Gill Sans MT" panose="020B0502020104020203" pitchFamily="34" charset="0"/>
              </a:rPr>
              <a:t>Obiettivi </a:t>
            </a:r>
          </a:p>
          <a:p>
            <a:pPr lvl="1" algn="just">
              <a:spcBef>
                <a:spcPts val="500"/>
              </a:spcBef>
              <a:buClr>
                <a:srgbClr val="9FB8CD"/>
              </a:buClr>
              <a:buSzPct val="76000"/>
            </a:pPr>
            <a:r>
              <a:rPr lang="it-IT" altLang="it-IT" sz="2300">
                <a:solidFill>
                  <a:srgbClr val="464653"/>
                </a:solidFill>
                <a:latin typeface="Gill Sans MT" panose="020B0502020104020203" pitchFamily="34" charset="0"/>
              </a:rPr>
              <a:t>Supportare lo sviluppo della managerialità e della competitività delle imprese</a:t>
            </a:r>
          </a:p>
          <a:p>
            <a:pPr lvl="1" algn="just">
              <a:spcBef>
                <a:spcPts val="500"/>
              </a:spcBef>
              <a:buClr>
                <a:srgbClr val="9FB8CD"/>
              </a:buClr>
              <a:buSzPct val="76000"/>
            </a:pPr>
            <a:r>
              <a:rPr lang="it-IT" altLang="it-IT" sz="2300">
                <a:solidFill>
                  <a:srgbClr val="464653"/>
                </a:solidFill>
                <a:latin typeface="Gill Sans MT" panose="020B0502020104020203" pitchFamily="34" charset="0"/>
              </a:rPr>
              <a:t>Favorire l</a:t>
            </a:r>
            <a:r>
              <a:rPr lang="ja-JP" altLang="it-IT" sz="2300">
                <a:solidFill>
                  <a:srgbClr val="464653"/>
                </a:solidFill>
                <a:latin typeface="Gill Sans MT" panose="020B0502020104020203" pitchFamily="34" charset="0"/>
              </a:rPr>
              <a:t>’</a:t>
            </a:r>
            <a:r>
              <a:rPr lang="it-IT" altLang="ja-JP" sz="2300">
                <a:solidFill>
                  <a:srgbClr val="464653"/>
                </a:solidFill>
                <a:latin typeface="Gill Sans MT" panose="020B0502020104020203" pitchFamily="34" charset="0"/>
              </a:rPr>
              <a:t>occupazione dei dirigenti involontariamente disoccupati</a:t>
            </a:r>
            <a:endParaRPr lang="it-IT" altLang="ja-JP" sz="2300" b="1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lvl="1" algn="just">
              <a:spcBef>
                <a:spcPts val="500"/>
              </a:spcBef>
              <a:buClr>
                <a:srgbClr val="9FB8CD"/>
              </a:buClr>
              <a:buSzPct val="76000"/>
            </a:pPr>
            <a:r>
              <a:rPr lang="it-IT" altLang="it-IT" b="1">
                <a:solidFill>
                  <a:srgbClr val="464653"/>
                </a:solidFill>
                <a:latin typeface="Gill Sans MT" panose="020B0502020104020203" pitchFamily="34" charset="0"/>
              </a:rPr>
              <a:t>Differenze con il conto formazione</a:t>
            </a:r>
          </a:p>
          <a:p>
            <a:pPr lvl="1" algn="just">
              <a:spcBef>
                <a:spcPts val="500"/>
              </a:spcBef>
              <a:buClr>
                <a:srgbClr val="9FB8CD"/>
              </a:buClr>
              <a:buSzPct val="76000"/>
            </a:pPr>
            <a:r>
              <a:rPr lang="it-IT" altLang="it-IT">
                <a:solidFill>
                  <a:srgbClr val="464653"/>
                </a:solidFill>
                <a:latin typeface="Gill Sans MT" panose="020B0502020104020203" pitchFamily="34" charset="0"/>
              </a:rPr>
              <a:t> </a:t>
            </a:r>
            <a:r>
              <a:rPr lang="it-IT" altLang="it-IT" sz="2300">
                <a:solidFill>
                  <a:srgbClr val="464653"/>
                </a:solidFill>
                <a:latin typeface="Gill Sans MT" panose="020B0502020104020203" pitchFamily="34" charset="0"/>
              </a:rPr>
              <a:t>Aiuti di Stato, selezione Piani formativi, aree di intervento, tempistiche e risorse stabilite dal Fondo  </a:t>
            </a:r>
          </a:p>
          <a:p>
            <a:pPr lvl="1" algn="just">
              <a:spcBef>
                <a:spcPts val="500"/>
              </a:spcBef>
              <a:buClr>
                <a:srgbClr val="9FB8CD"/>
              </a:buClr>
              <a:buSzPct val="76000"/>
            </a:pPr>
            <a:endParaRPr lang="it-IT" altLang="it-IT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lvl="1" algn="just">
              <a:spcBef>
                <a:spcPts val="500"/>
              </a:spcBef>
              <a:buClr>
                <a:srgbClr val="9FB8CD"/>
              </a:buClr>
              <a:buSzPct val="76000"/>
            </a:pPr>
            <a:endParaRPr lang="it-IT" altLang="it-IT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lvl="1" algn="just">
              <a:spcBef>
                <a:spcPts val="500"/>
              </a:spcBef>
              <a:buClr>
                <a:srgbClr val="9FB8CD"/>
              </a:buClr>
              <a:buSzPct val="76000"/>
              <a:buFont typeface="Wingdings 3" panose="05040102010807070707" pitchFamily="18" charset="2"/>
              <a:buChar char=""/>
            </a:pPr>
            <a:endParaRPr lang="it-IT" altLang="it-IT" b="1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lvl="1" algn="just">
              <a:spcBef>
                <a:spcPts val="500"/>
              </a:spcBef>
              <a:buClr>
                <a:srgbClr val="9FB8CD"/>
              </a:buClr>
              <a:buSzPct val="76000"/>
              <a:buFont typeface="Wingdings 3" panose="05040102010807070707" pitchFamily="18" charset="2"/>
              <a:buChar char=""/>
            </a:pPr>
            <a:endParaRPr lang="it-IT" altLang="it-IT" sz="2200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lvl="1" algn="just">
              <a:spcBef>
                <a:spcPts val="500"/>
              </a:spcBef>
              <a:buClr>
                <a:srgbClr val="9FB8CD"/>
              </a:buClr>
              <a:buSzPct val="76000"/>
            </a:pPr>
            <a:endParaRPr lang="it-IT" altLang="it-IT" sz="2200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it-IT" altLang="it-IT" sz="1600">
              <a:solidFill>
                <a:srgbClr val="10253F"/>
              </a:solidFill>
              <a:latin typeface="Calibri" panose="020F0502020204030204" pitchFamily="34" charset="0"/>
            </a:endParaRPr>
          </a:p>
        </p:txBody>
      </p:sp>
      <p:sp>
        <p:nvSpPr>
          <p:cNvPr id="21507" name="Segnaposto numero diapositiva 1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ADAEEFFF-D20A-4405-8E5A-450CB02D8208}" type="slidenum">
              <a:rPr lang="it-IT" altLang="it-IT" sz="1200">
                <a:solidFill>
                  <a:srgbClr val="898989"/>
                </a:solidFill>
                <a:cs typeface="Arial" panose="020B0604020202020204" pitchFamily="34" charset="0"/>
              </a:rPr>
              <a:pPr/>
              <a:t>3</a:t>
            </a:fld>
            <a:endParaRPr lang="it-IT" altLang="it-IT" sz="12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  <p:sp>
        <p:nvSpPr>
          <p:cNvPr id="16" name="Rettangolo 15"/>
          <p:cNvSpPr/>
          <p:nvPr/>
        </p:nvSpPr>
        <p:spPr>
          <a:xfrm rot="16200000">
            <a:off x="-1751806" y="3248819"/>
            <a:ext cx="6858000" cy="3413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pic>
        <p:nvPicPr>
          <p:cNvPr id="21509" name="Immagine 5" descr="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1" y="6237289"/>
            <a:ext cx="100806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vale 6"/>
          <p:cNvSpPr/>
          <p:nvPr/>
        </p:nvSpPr>
        <p:spPr>
          <a:xfrm>
            <a:off x="2351089" y="260350"/>
            <a:ext cx="4249737" cy="15128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lvl="1" algn="ctr">
              <a:defRPr/>
            </a:pPr>
            <a:endParaRPr lang="it-IT" sz="1600" dirty="0">
              <a:solidFill>
                <a:srgbClr val="464653"/>
              </a:solidFill>
              <a:latin typeface="Gill Sans MT" pitchFamily="34" charset="0"/>
            </a:endParaRPr>
          </a:p>
          <a:p>
            <a:pPr marL="0" lvl="1" algn="ctr">
              <a:defRPr/>
            </a:pPr>
            <a:r>
              <a:rPr lang="it-IT" dirty="0">
                <a:solidFill>
                  <a:schemeClr val="bg1"/>
                </a:solidFill>
                <a:latin typeface="Gill Sans MT" pitchFamily="34" charset="0"/>
              </a:rPr>
              <a:t>Procedura di evidenza pubblica per la ridistribuzione delle risorse non utilizzate dalle aziende aderenti </a:t>
            </a:r>
          </a:p>
          <a:p>
            <a:pPr algn="ctr"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311125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oppia parentesi quadra 10"/>
          <p:cNvSpPr>
            <a:spLocks noChangeArrowheads="1"/>
          </p:cNvSpPr>
          <p:nvPr/>
        </p:nvSpPr>
        <p:spPr bwMode="auto">
          <a:xfrm>
            <a:off x="7751763" y="188914"/>
            <a:ext cx="2628900" cy="719137"/>
          </a:xfrm>
          <a:prstGeom prst="bracketPair">
            <a:avLst>
              <a:gd name="adj" fmla="val 16667"/>
            </a:avLst>
          </a:prstGeom>
          <a:noFill/>
          <a:ln w="57150">
            <a:solidFill>
              <a:srgbClr val="78B83E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it-IT" sz="2400" dirty="0">
                <a:solidFill>
                  <a:prstClr val="black"/>
                </a:solidFill>
                <a:latin typeface="Gill Sans MT"/>
              </a:rPr>
              <a:t>I Soggetti Coinvolti</a:t>
            </a:r>
          </a:p>
        </p:txBody>
      </p:sp>
      <p:sp>
        <p:nvSpPr>
          <p:cNvPr id="18" name="Rettangolo 17"/>
          <p:cNvSpPr/>
          <p:nvPr/>
        </p:nvSpPr>
        <p:spPr>
          <a:xfrm>
            <a:off x="2425700" y="188913"/>
            <a:ext cx="7442200" cy="27749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endParaRPr lang="it-IT" sz="2400" dirty="0">
              <a:solidFill>
                <a:srgbClr val="464653"/>
              </a:solidFill>
              <a:latin typeface="Gill Sans MT" pitchFamily="34" charset="0"/>
            </a:endParaRPr>
          </a:p>
          <a:p>
            <a:pPr algn="just">
              <a:defRPr/>
            </a:pPr>
            <a:endParaRPr lang="it-IT" sz="2400" dirty="0">
              <a:solidFill>
                <a:srgbClr val="464653"/>
              </a:solidFill>
              <a:latin typeface="Gill Sans MT" pitchFamily="34" charset="0"/>
            </a:endParaRPr>
          </a:p>
          <a:p>
            <a:pPr marL="273050" indent="-273050">
              <a:spcBef>
                <a:spcPts val="600"/>
              </a:spcBef>
              <a:buClr>
                <a:srgbClr val="727CA3"/>
              </a:buClr>
              <a:buSzPct val="76000"/>
              <a:defRPr/>
            </a:pPr>
            <a:endParaRPr lang="it-IT" sz="2400" i="1" dirty="0">
              <a:solidFill>
                <a:srgbClr val="B38807"/>
              </a:solidFill>
              <a:latin typeface="Gill Sans MT" pitchFamily="34" charset="0"/>
            </a:endParaRPr>
          </a:p>
          <a:p>
            <a:pPr marL="273050" indent="-273050">
              <a:spcBef>
                <a:spcPts val="600"/>
              </a:spcBef>
              <a:buClr>
                <a:srgbClr val="727CA3"/>
              </a:buClr>
              <a:buSzPct val="76000"/>
              <a:defRPr/>
            </a:pPr>
            <a:endParaRPr lang="it-IT" sz="2400" i="1" dirty="0">
              <a:solidFill>
                <a:srgbClr val="B38807"/>
              </a:solidFill>
              <a:latin typeface="Gill Sans MT" pitchFamily="34" charset="0"/>
            </a:endParaRPr>
          </a:p>
          <a:p>
            <a:pPr marL="547688" lvl="1" indent="-273050" algn="just">
              <a:spcBef>
                <a:spcPts val="500"/>
              </a:spcBef>
              <a:buClr>
                <a:srgbClr val="9FB8CD"/>
              </a:buClr>
              <a:buSzPct val="76000"/>
              <a:buFont typeface="Wingdings 3" pitchFamily="18" charset="2"/>
              <a:buChar char=""/>
              <a:defRPr/>
            </a:pPr>
            <a:endParaRPr lang="it-IT" sz="2200" dirty="0">
              <a:solidFill>
                <a:srgbClr val="464653"/>
              </a:solidFill>
              <a:latin typeface="Gill Sans MT" pitchFamily="34" charset="0"/>
            </a:endParaRPr>
          </a:p>
          <a:p>
            <a:pPr marL="274638" lvl="1" algn="just">
              <a:spcBef>
                <a:spcPts val="500"/>
              </a:spcBef>
              <a:buClr>
                <a:srgbClr val="9FB8CD"/>
              </a:buClr>
              <a:buSzPct val="76000"/>
              <a:defRPr/>
            </a:pPr>
            <a:endParaRPr lang="it-IT" sz="2200" dirty="0">
              <a:solidFill>
                <a:srgbClr val="464653"/>
              </a:solidFill>
              <a:latin typeface="Gill Sans MT" pitchFamily="34" charset="0"/>
            </a:endParaRPr>
          </a:p>
          <a:p>
            <a:pPr algn="just">
              <a:buFont typeface="Arial" pitchFamily="34" charset="0"/>
              <a:buChar char="•"/>
              <a:defRPr/>
            </a:pPr>
            <a:endParaRPr lang="it-IT" sz="1600" dirty="0">
              <a:solidFill>
                <a:schemeClr val="tx2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23555" name="Segnaposto numero diapositiva 1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DF9599A2-713E-4E55-8AED-8F99A979DBDF}" type="slidenum">
              <a:rPr lang="it-IT" altLang="it-IT" sz="1200">
                <a:solidFill>
                  <a:srgbClr val="898989"/>
                </a:solidFill>
                <a:cs typeface="Arial" panose="020B0604020202020204" pitchFamily="34" charset="0"/>
              </a:rPr>
              <a:pPr/>
              <a:t>4</a:t>
            </a:fld>
            <a:endParaRPr lang="it-IT" altLang="it-IT" sz="12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  <p:sp>
        <p:nvSpPr>
          <p:cNvPr id="16" name="Rettangolo 15"/>
          <p:cNvSpPr/>
          <p:nvPr/>
        </p:nvSpPr>
        <p:spPr>
          <a:xfrm rot="16200000">
            <a:off x="-1751806" y="3248819"/>
            <a:ext cx="6858000" cy="3413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pic>
        <p:nvPicPr>
          <p:cNvPr id="23557" name="Immagine 5" descr="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1" y="6237289"/>
            <a:ext cx="100806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Diagramma 1"/>
          <p:cNvGraphicFramePr/>
          <p:nvPr/>
        </p:nvGraphicFramePr>
        <p:xfrm>
          <a:off x="2711624" y="1628800"/>
          <a:ext cx="7416824" cy="4536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23559" name="Picture 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4114" y="0"/>
            <a:ext cx="2592387" cy="162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63167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Immagine 5" descr="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8" y="6359526"/>
            <a:ext cx="1008062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Doppia parentesi quadra 10"/>
          <p:cNvSpPr>
            <a:spLocks noChangeArrowheads="1"/>
          </p:cNvSpPr>
          <p:nvPr/>
        </p:nvSpPr>
        <p:spPr bwMode="auto">
          <a:xfrm>
            <a:off x="7464425" y="188914"/>
            <a:ext cx="2916238" cy="719137"/>
          </a:xfrm>
          <a:prstGeom prst="bracketPair">
            <a:avLst>
              <a:gd name="adj" fmla="val 16667"/>
            </a:avLst>
          </a:prstGeom>
          <a:noFill/>
          <a:ln w="57150">
            <a:solidFill>
              <a:srgbClr val="78B83E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it-IT" sz="2400" dirty="0">
                <a:solidFill>
                  <a:prstClr val="black"/>
                </a:solidFill>
                <a:latin typeface="Gill Sans MT"/>
              </a:rPr>
              <a:t>Gli elementi </a:t>
            </a:r>
          </a:p>
          <a:p>
            <a:pPr algn="ctr">
              <a:defRPr/>
            </a:pPr>
            <a:r>
              <a:rPr lang="it-IT" sz="2400" dirty="0">
                <a:solidFill>
                  <a:prstClr val="black"/>
                </a:solidFill>
                <a:latin typeface="Gill Sans MT"/>
              </a:rPr>
              <a:t>distintivi</a:t>
            </a:r>
          </a:p>
        </p:txBody>
      </p:sp>
      <p:sp>
        <p:nvSpPr>
          <p:cNvPr id="25603" name="Rettangolo 17"/>
          <p:cNvSpPr>
            <a:spLocks noChangeArrowheads="1"/>
          </p:cNvSpPr>
          <p:nvPr/>
        </p:nvSpPr>
        <p:spPr bwMode="auto">
          <a:xfrm>
            <a:off x="2425700" y="188913"/>
            <a:ext cx="7442200" cy="1169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73050" indent="-2730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547688" indent="-2730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buClr>
                <a:srgbClr val="727CA3"/>
              </a:buClr>
              <a:buSzPct val="76000"/>
            </a:pPr>
            <a:endParaRPr lang="it-IT" altLang="it-IT" i="1">
              <a:solidFill>
                <a:srgbClr val="B38807"/>
              </a:solidFill>
              <a:latin typeface="Gill Sans MT" panose="020B0502020104020203" pitchFamily="34" charset="0"/>
            </a:endParaRPr>
          </a:p>
          <a:p>
            <a:pPr lvl="1" algn="just">
              <a:spcBef>
                <a:spcPts val="500"/>
              </a:spcBef>
              <a:buClr>
                <a:srgbClr val="9FB8CD"/>
              </a:buClr>
              <a:buSzPct val="76000"/>
            </a:pPr>
            <a:endParaRPr lang="it-IT" altLang="it-IT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algn="just">
              <a:buClr>
                <a:srgbClr val="9FB8CD"/>
              </a:buClr>
              <a:buSzPct val="76000"/>
              <a:buFont typeface="Wingdings" panose="05000000000000000000" pitchFamily="2" charset="2"/>
              <a:buChar char="ü"/>
            </a:pPr>
            <a:r>
              <a:rPr lang="it-IT" altLang="it-IT">
                <a:solidFill>
                  <a:srgbClr val="464653"/>
                </a:solidFill>
                <a:latin typeface="Gill Sans MT" panose="020B0502020104020203" pitchFamily="34" charset="0"/>
              </a:rPr>
              <a:t>Centralità della domanda di formazione nella scelta del percorso formativo: tempi, modalità, contenuti, destinatari e fornitori</a:t>
            </a:r>
          </a:p>
          <a:p>
            <a:pPr lvl="1" algn="just">
              <a:buClr>
                <a:srgbClr val="9FB8CD"/>
              </a:buClr>
              <a:buSzPct val="76000"/>
            </a:pPr>
            <a:endParaRPr lang="it-IT" altLang="it-IT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algn="just">
              <a:buClr>
                <a:srgbClr val="9FB8CD"/>
              </a:buClr>
              <a:buSzPct val="76000"/>
              <a:buFont typeface="Wingdings" panose="05000000000000000000" pitchFamily="2" charset="2"/>
              <a:buChar char="ü"/>
            </a:pPr>
            <a:r>
              <a:rPr lang="it-IT" altLang="it-IT">
                <a:solidFill>
                  <a:srgbClr val="464653"/>
                </a:solidFill>
                <a:latin typeface="Gill Sans MT" panose="020B0502020104020203" pitchFamily="34" charset="0"/>
              </a:rPr>
              <a:t>Finanziamento diretto alle imprese e dirigenti involontariamente disoccupati </a:t>
            </a:r>
          </a:p>
          <a:p>
            <a:pPr lvl="1" algn="just">
              <a:buClr>
                <a:srgbClr val="9FB8CD"/>
              </a:buClr>
              <a:buSzPct val="76000"/>
            </a:pPr>
            <a:endParaRPr lang="it-IT" altLang="it-IT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algn="just">
              <a:buClr>
                <a:srgbClr val="9FB8CD"/>
              </a:buClr>
              <a:buSzPct val="76000"/>
              <a:buFont typeface="Wingdings" panose="05000000000000000000" pitchFamily="2" charset="2"/>
              <a:buChar char="ü"/>
            </a:pPr>
            <a:r>
              <a:rPr lang="it-IT" altLang="it-IT">
                <a:solidFill>
                  <a:srgbClr val="464653"/>
                </a:solidFill>
                <a:latin typeface="Gill Sans MT" panose="020B0502020104020203" pitchFamily="34" charset="0"/>
              </a:rPr>
              <a:t>Attenzione alla qualità dei Piani formativi sia in fase di presentazione che di rendicontazione</a:t>
            </a:r>
          </a:p>
          <a:p>
            <a:pPr lvl="1" algn="just">
              <a:buClr>
                <a:srgbClr val="9FB8CD"/>
              </a:buClr>
              <a:buSzPct val="76000"/>
              <a:buFont typeface="Wingdings" panose="05000000000000000000" pitchFamily="2" charset="2"/>
              <a:buChar char="ü"/>
            </a:pPr>
            <a:endParaRPr lang="it-IT" altLang="it-IT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algn="just">
              <a:buClr>
                <a:srgbClr val="9FB8CD"/>
              </a:buClr>
              <a:buSzPct val="76000"/>
              <a:buFont typeface="Wingdings" panose="05000000000000000000" pitchFamily="2" charset="2"/>
              <a:buChar char="ü"/>
            </a:pPr>
            <a:r>
              <a:rPr lang="it-IT" altLang="it-IT">
                <a:solidFill>
                  <a:srgbClr val="464653"/>
                </a:solidFill>
                <a:latin typeface="Gill Sans MT" panose="020B0502020104020203" pitchFamily="34" charset="0"/>
              </a:rPr>
              <a:t>Monitoraggio in itinere anche attraverso visite ad hoc presso le aziende</a:t>
            </a:r>
          </a:p>
          <a:p>
            <a:pPr lvl="1" algn="just">
              <a:buClr>
                <a:srgbClr val="9FB8CD"/>
              </a:buClr>
              <a:buSzPct val="76000"/>
            </a:pPr>
            <a:endParaRPr lang="it-IT" altLang="it-IT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algn="just">
              <a:buClr>
                <a:srgbClr val="9FB8CD"/>
              </a:buClr>
              <a:buSzPct val="76000"/>
              <a:buFont typeface="Wingdings" panose="05000000000000000000" pitchFamily="2" charset="2"/>
              <a:buChar char="ü"/>
            </a:pPr>
            <a:r>
              <a:rPr lang="it-IT" altLang="it-IT">
                <a:solidFill>
                  <a:srgbClr val="464653"/>
                </a:solidFill>
                <a:latin typeface="Gill Sans MT" panose="020B0502020104020203" pitchFamily="34" charset="0"/>
              </a:rPr>
              <a:t>Strumenti web di facile utilizzo e procedure semplificate                      per la gestione dei Piani formativi in tutte le fasi</a:t>
            </a:r>
          </a:p>
          <a:p>
            <a:pPr lvl="1" algn="just">
              <a:buClr>
                <a:srgbClr val="9FB8CD"/>
              </a:buClr>
              <a:buSzPct val="76000"/>
            </a:pPr>
            <a:endParaRPr lang="it-IT" altLang="it-IT" b="1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lvl="1" algn="just">
              <a:spcBef>
                <a:spcPts val="500"/>
              </a:spcBef>
              <a:buClr>
                <a:srgbClr val="9FB8CD"/>
              </a:buClr>
              <a:buSzPct val="76000"/>
            </a:pPr>
            <a:endParaRPr lang="it-IT" altLang="it-IT" b="1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lvl="1" algn="just">
              <a:spcBef>
                <a:spcPts val="500"/>
              </a:spcBef>
              <a:buClr>
                <a:srgbClr val="9FB8CD"/>
              </a:buClr>
              <a:buSzPct val="76000"/>
            </a:pPr>
            <a:endParaRPr lang="it-IT" altLang="it-IT" b="1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lvl="1" algn="just">
              <a:spcBef>
                <a:spcPts val="500"/>
              </a:spcBef>
              <a:buClr>
                <a:srgbClr val="9FB8CD"/>
              </a:buClr>
              <a:buSzPct val="76000"/>
            </a:pPr>
            <a:endParaRPr lang="it-IT" altLang="it-IT" b="1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lvl="1" algn="just">
              <a:spcBef>
                <a:spcPts val="500"/>
              </a:spcBef>
              <a:buClr>
                <a:srgbClr val="9FB8CD"/>
              </a:buClr>
              <a:buSzPct val="76000"/>
            </a:pPr>
            <a:endParaRPr lang="it-IT" altLang="it-IT" b="1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lvl="1" algn="just">
              <a:spcBef>
                <a:spcPts val="500"/>
              </a:spcBef>
              <a:buClr>
                <a:srgbClr val="9FB8CD"/>
              </a:buClr>
              <a:buSzPct val="76000"/>
            </a:pPr>
            <a:endParaRPr lang="it-IT" altLang="it-IT" sz="2000" b="1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lvl="1" algn="just">
              <a:spcBef>
                <a:spcPts val="500"/>
              </a:spcBef>
              <a:buClr>
                <a:srgbClr val="9FB8CD"/>
              </a:buClr>
              <a:buSzPct val="76000"/>
            </a:pPr>
            <a:endParaRPr lang="it-IT" altLang="it-IT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lvl="1" algn="just">
              <a:spcBef>
                <a:spcPts val="500"/>
              </a:spcBef>
              <a:buClr>
                <a:srgbClr val="9FB8CD"/>
              </a:buClr>
              <a:buSzPct val="76000"/>
            </a:pPr>
            <a:endParaRPr lang="it-IT" altLang="it-IT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lvl="1" algn="just">
              <a:spcBef>
                <a:spcPts val="500"/>
              </a:spcBef>
              <a:buClr>
                <a:srgbClr val="9FB8CD"/>
              </a:buClr>
              <a:buSzPct val="76000"/>
              <a:buFont typeface="Wingdings 3" panose="05040102010807070707" pitchFamily="18" charset="2"/>
              <a:buChar char=""/>
            </a:pPr>
            <a:endParaRPr lang="it-IT" altLang="it-IT" b="1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lvl="1" algn="just">
              <a:spcBef>
                <a:spcPts val="500"/>
              </a:spcBef>
              <a:buClr>
                <a:srgbClr val="9FB8CD"/>
              </a:buClr>
              <a:buSzPct val="76000"/>
              <a:buFont typeface="Wingdings 3" panose="05040102010807070707" pitchFamily="18" charset="2"/>
              <a:buChar char=""/>
            </a:pPr>
            <a:endParaRPr lang="it-IT" altLang="it-IT" sz="2200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lvl="1" algn="just">
              <a:spcBef>
                <a:spcPts val="500"/>
              </a:spcBef>
              <a:buClr>
                <a:srgbClr val="9FB8CD"/>
              </a:buClr>
              <a:buSzPct val="76000"/>
            </a:pPr>
            <a:endParaRPr lang="it-IT" altLang="it-IT" sz="2200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it-IT" altLang="it-IT" sz="1600">
              <a:solidFill>
                <a:srgbClr val="10253F"/>
              </a:solidFill>
              <a:latin typeface="Calibri" panose="020F0502020204030204" pitchFamily="34" charset="0"/>
            </a:endParaRPr>
          </a:p>
        </p:txBody>
      </p:sp>
      <p:sp>
        <p:nvSpPr>
          <p:cNvPr id="25604" name="Segnaposto numero diapositiva 1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508E0A5D-4D89-459C-8F2D-DE45EF2F1CE3}" type="slidenum">
              <a:rPr lang="it-IT" altLang="it-IT" sz="1200">
                <a:solidFill>
                  <a:srgbClr val="898989"/>
                </a:solidFill>
                <a:cs typeface="Arial" panose="020B0604020202020204" pitchFamily="34" charset="0"/>
              </a:rPr>
              <a:pPr/>
              <a:t>5</a:t>
            </a:fld>
            <a:endParaRPr lang="it-IT" altLang="it-IT" sz="12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  <p:sp>
        <p:nvSpPr>
          <p:cNvPr id="16" name="Rettangolo 15"/>
          <p:cNvSpPr/>
          <p:nvPr/>
        </p:nvSpPr>
        <p:spPr>
          <a:xfrm rot="16200000">
            <a:off x="-1751806" y="3248819"/>
            <a:ext cx="6858000" cy="3413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48966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ttangolo 17"/>
          <p:cNvSpPr/>
          <p:nvPr/>
        </p:nvSpPr>
        <p:spPr>
          <a:xfrm>
            <a:off x="2424113" y="620714"/>
            <a:ext cx="7442200" cy="29860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endParaRPr lang="it-IT" sz="2000" b="1" dirty="0">
              <a:solidFill>
                <a:schemeClr val="tx2">
                  <a:lumMod val="50000"/>
                </a:schemeClr>
              </a:solidFill>
              <a:cs typeface="Arial" pitchFamily="34" charset="0"/>
            </a:endParaRPr>
          </a:p>
          <a:p>
            <a:pPr algn="just">
              <a:defRPr/>
            </a:pPr>
            <a:endParaRPr lang="it-IT" sz="2000" dirty="0">
              <a:solidFill>
                <a:schemeClr val="tx2">
                  <a:lumMod val="50000"/>
                </a:schemeClr>
              </a:solidFill>
              <a:cs typeface="Arial" pitchFamily="34" charset="0"/>
            </a:endParaRPr>
          </a:p>
          <a:p>
            <a:pPr marL="457200" indent="-457200" algn="just">
              <a:defRPr/>
            </a:pPr>
            <a:endParaRPr lang="it-IT" sz="2000" dirty="0">
              <a:solidFill>
                <a:schemeClr val="tx2">
                  <a:lumMod val="50000"/>
                </a:schemeClr>
              </a:solidFill>
              <a:cs typeface="Arial" pitchFamily="34" charset="0"/>
            </a:endParaRPr>
          </a:p>
          <a:p>
            <a:pPr marL="457200" indent="-457200" algn="just">
              <a:defRPr/>
            </a:pPr>
            <a:endParaRPr lang="it-IT" sz="2000" dirty="0">
              <a:solidFill>
                <a:schemeClr val="tx2">
                  <a:lumMod val="50000"/>
                </a:schemeClr>
              </a:solidFill>
              <a:cs typeface="Arial" pitchFamily="34" charset="0"/>
            </a:endParaRPr>
          </a:p>
          <a:p>
            <a:pPr marL="457200" indent="-457200" algn="just">
              <a:defRPr/>
            </a:pPr>
            <a:endParaRPr lang="it-IT" sz="2000" dirty="0">
              <a:solidFill>
                <a:schemeClr val="tx2">
                  <a:lumMod val="50000"/>
                </a:schemeClr>
              </a:solidFill>
              <a:cs typeface="Arial" pitchFamily="34" charset="0"/>
            </a:endParaRPr>
          </a:p>
          <a:p>
            <a:pPr marL="457200" indent="-457200" algn="just">
              <a:buFont typeface="Wingdings" pitchFamily="2" charset="2"/>
              <a:buChar char="q"/>
              <a:defRPr/>
            </a:pPr>
            <a:endParaRPr lang="it-IT" sz="2000" u="sng" dirty="0">
              <a:solidFill>
                <a:schemeClr val="tx2">
                  <a:lumMod val="50000"/>
                </a:schemeClr>
              </a:solidFill>
              <a:cs typeface="Arial" pitchFamily="34" charset="0"/>
            </a:endParaRPr>
          </a:p>
          <a:p>
            <a:pPr marL="457200" indent="-457200" algn="just">
              <a:defRPr/>
            </a:pPr>
            <a:endParaRPr lang="it-IT" sz="2000" dirty="0">
              <a:solidFill>
                <a:schemeClr val="tx2">
                  <a:lumMod val="50000"/>
                </a:schemeClr>
              </a:solidFill>
              <a:cs typeface="Arial" pitchFamily="34" charset="0"/>
            </a:endParaRPr>
          </a:p>
          <a:p>
            <a:pPr algn="just">
              <a:defRPr/>
            </a:pPr>
            <a:endParaRPr lang="it-IT" sz="1600" b="1" dirty="0">
              <a:solidFill>
                <a:schemeClr val="tx2">
                  <a:lumMod val="50000"/>
                </a:schemeClr>
              </a:solidFill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  <a:defRPr/>
            </a:pPr>
            <a:endParaRPr lang="it-IT" sz="1600" dirty="0">
              <a:solidFill>
                <a:schemeClr val="tx2">
                  <a:lumMod val="50000"/>
                </a:schemeClr>
              </a:solidFill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  <a:defRPr/>
            </a:pPr>
            <a:endParaRPr lang="it-IT" sz="1600" dirty="0">
              <a:solidFill>
                <a:schemeClr val="tx2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10" name="Doppia parentesi quadra 9"/>
          <p:cNvSpPr>
            <a:spLocks noChangeArrowheads="1"/>
          </p:cNvSpPr>
          <p:nvPr/>
        </p:nvSpPr>
        <p:spPr bwMode="auto">
          <a:xfrm>
            <a:off x="7680325" y="188914"/>
            <a:ext cx="2700338" cy="719137"/>
          </a:xfrm>
          <a:prstGeom prst="bracketPair">
            <a:avLst>
              <a:gd name="adj" fmla="val 16667"/>
            </a:avLst>
          </a:prstGeom>
          <a:noFill/>
          <a:ln w="57150">
            <a:solidFill>
              <a:srgbClr val="78B83E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it-IT" sz="2400" dirty="0">
                <a:solidFill>
                  <a:prstClr val="black"/>
                </a:solidFill>
                <a:latin typeface="Gill Sans MT"/>
              </a:rPr>
              <a:t>Avviso 2015</a:t>
            </a:r>
          </a:p>
        </p:txBody>
      </p:sp>
      <p:sp>
        <p:nvSpPr>
          <p:cNvPr id="27651" name="Segnaposto numero diapositiva 2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715D0908-2BD3-44BB-8E5B-6FBB54368D8F}" type="slidenum">
              <a:rPr lang="it-IT" altLang="it-IT" sz="1200">
                <a:solidFill>
                  <a:srgbClr val="898989"/>
                </a:solidFill>
                <a:cs typeface="Arial" panose="020B0604020202020204" pitchFamily="34" charset="0"/>
              </a:rPr>
              <a:pPr/>
              <a:t>6</a:t>
            </a:fld>
            <a:endParaRPr lang="it-IT" altLang="it-IT" sz="12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  <p:sp>
        <p:nvSpPr>
          <p:cNvPr id="27" name="Rettangolo 26"/>
          <p:cNvSpPr/>
          <p:nvPr/>
        </p:nvSpPr>
        <p:spPr>
          <a:xfrm rot="16200000">
            <a:off x="-1751806" y="3248819"/>
            <a:ext cx="6858000" cy="3413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28" name="Rettangolo 27"/>
          <p:cNvSpPr>
            <a:spLocks noChangeArrowheads="1"/>
          </p:cNvSpPr>
          <p:nvPr/>
        </p:nvSpPr>
        <p:spPr bwMode="auto">
          <a:xfrm>
            <a:off x="2711451" y="692151"/>
            <a:ext cx="3313113" cy="576263"/>
          </a:xfrm>
          <a:prstGeom prst="rect">
            <a:avLst/>
          </a:prstGeom>
          <a:solidFill>
            <a:srgbClr val="9BBB59"/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it-IT" sz="2400" dirty="0">
                <a:solidFill>
                  <a:prstClr val="black"/>
                </a:solidFill>
                <a:latin typeface="Gill Sans MT"/>
              </a:rPr>
              <a:t>I dati </a:t>
            </a:r>
          </a:p>
        </p:txBody>
      </p:sp>
      <p:pic>
        <p:nvPicPr>
          <p:cNvPr id="27654" name="Immagine 5" descr="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1" y="6237289"/>
            <a:ext cx="100806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Tabella 10"/>
          <p:cNvGraphicFramePr>
            <a:graphicFrameLocks noGrp="1"/>
          </p:cNvGraphicFramePr>
          <p:nvPr/>
        </p:nvGraphicFramePr>
        <p:xfrm>
          <a:off x="2208214" y="1773238"/>
          <a:ext cx="7488236" cy="1574800"/>
        </p:xfrm>
        <a:graphic>
          <a:graphicData uri="http://schemas.openxmlformats.org/drawingml/2006/table">
            <a:tbl>
              <a:tblPr/>
              <a:tblGrid>
                <a:gridCol w="1604188"/>
                <a:gridCol w="1910405"/>
                <a:gridCol w="1787078"/>
                <a:gridCol w="2186565"/>
              </a:tblGrid>
              <a:tr h="1106747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 smtClean="0">
                          <a:solidFill>
                            <a:srgbClr val="FFFFFF"/>
                          </a:solidFill>
                          <a:latin typeface="Gill Sans MT" pitchFamily="34" charset="0"/>
                        </a:rPr>
                        <a:t>Piani aziendali approvati</a:t>
                      </a:r>
                      <a:endParaRPr lang="it-IT" sz="2000" b="1" i="0" u="none" strike="noStrike" dirty="0">
                        <a:solidFill>
                          <a:srgbClr val="FFFFFF"/>
                        </a:solidFill>
                        <a:latin typeface="Gill Sans MT" pitchFamily="34" charset="0"/>
                      </a:endParaRPr>
                    </a:p>
                  </a:txBody>
                  <a:tcPr marL="9525" marR="9525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>
                          <a:solidFill>
                            <a:srgbClr val="FFFFFF"/>
                          </a:solidFill>
                          <a:latin typeface="Gill Sans MT" pitchFamily="34" charset="0"/>
                        </a:rPr>
                        <a:t>Partecipanti</a:t>
                      </a:r>
                    </a:p>
                  </a:txBody>
                  <a:tcPr marL="9525" marR="9525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 smtClean="0">
                          <a:solidFill>
                            <a:srgbClr val="FFFFFF"/>
                          </a:solidFill>
                          <a:latin typeface="Gill Sans MT" pitchFamily="34" charset="0"/>
                        </a:rPr>
                        <a:t>Ore</a:t>
                      </a:r>
                      <a:r>
                        <a:rPr lang="it-IT" sz="2000" b="1" i="0" u="none" strike="noStrike" baseline="0" dirty="0" smtClean="0">
                          <a:solidFill>
                            <a:srgbClr val="FFFFFF"/>
                          </a:solidFill>
                          <a:latin typeface="Gill Sans MT" pitchFamily="34" charset="0"/>
                        </a:rPr>
                        <a:t> di formazione</a:t>
                      </a:r>
                      <a:endParaRPr lang="it-IT" sz="2000" b="1" i="0" u="none" strike="noStrike" dirty="0">
                        <a:solidFill>
                          <a:srgbClr val="FFFFFF"/>
                        </a:solidFill>
                        <a:latin typeface="Gill Sans MT" pitchFamily="34" charset="0"/>
                      </a:endParaRPr>
                    </a:p>
                  </a:txBody>
                  <a:tcPr marL="9525" marR="9525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>
                          <a:solidFill>
                            <a:srgbClr val="FFFFFF"/>
                          </a:solidFill>
                          <a:latin typeface="Gill Sans MT" pitchFamily="34" charset="0"/>
                        </a:rPr>
                        <a:t>Risorse </a:t>
                      </a:r>
                      <a:r>
                        <a:rPr lang="it-IT" sz="2000" b="1" i="0" u="none" strike="noStrike" dirty="0" err="1">
                          <a:solidFill>
                            <a:srgbClr val="FFFFFF"/>
                          </a:solidFill>
                          <a:latin typeface="Gill Sans MT" pitchFamily="34" charset="0"/>
                        </a:rPr>
                        <a:t>MEuro</a:t>
                      </a:r>
                      <a:endParaRPr lang="it-IT" sz="2000" b="1" i="0" u="none" strike="noStrike" dirty="0">
                        <a:solidFill>
                          <a:srgbClr val="FFFFFF"/>
                        </a:solidFill>
                        <a:latin typeface="Gill Sans MT" pitchFamily="34" charset="0"/>
                      </a:endParaRPr>
                    </a:p>
                  </a:txBody>
                  <a:tcPr marL="9525" marR="9525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468053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kern="1200" dirty="0" smtClean="0">
                          <a:solidFill>
                            <a:srgbClr val="464653"/>
                          </a:solidFill>
                          <a:latin typeface="Gill Sans MT" pitchFamily="34" charset="0"/>
                          <a:ea typeface="+mn-ea"/>
                          <a:cs typeface="+mn-cs"/>
                        </a:rPr>
                        <a:t>786</a:t>
                      </a:r>
                      <a:endParaRPr lang="it-IT" sz="2000" b="1" kern="1200" dirty="0">
                        <a:solidFill>
                          <a:srgbClr val="464653"/>
                        </a:solidFill>
                        <a:latin typeface="Gill Sans MT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kern="1200" dirty="0" smtClean="0">
                          <a:solidFill>
                            <a:srgbClr val="464653"/>
                          </a:solidFill>
                          <a:latin typeface="Gill Sans MT" pitchFamily="34" charset="0"/>
                          <a:ea typeface="+mn-ea"/>
                          <a:cs typeface="+mn-cs"/>
                        </a:rPr>
                        <a:t>2.533</a:t>
                      </a:r>
                      <a:endParaRPr lang="it-IT" sz="2000" b="1" kern="1200" dirty="0">
                        <a:solidFill>
                          <a:srgbClr val="464653"/>
                        </a:solidFill>
                        <a:latin typeface="Gill Sans MT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kern="1200" dirty="0" smtClean="0">
                          <a:solidFill>
                            <a:srgbClr val="464653"/>
                          </a:solidFill>
                          <a:latin typeface="Gill Sans MT" pitchFamily="34" charset="0"/>
                          <a:ea typeface="+mn-ea"/>
                          <a:cs typeface="+mn-cs"/>
                        </a:rPr>
                        <a:t>131.000</a:t>
                      </a:r>
                      <a:endParaRPr lang="it-IT" sz="2000" b="1" kern="1200" dirty="0">
                        <a:solidFill>
                          <a:srgbClr val="464653"/>
                        </a:solidFill>
                        <a:latin typeface="Gill Sans MT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kern="1200" dirty="0" smtClean="0">
                          <a:solidFill>
                            <a:srgbClr val="464653"/>
                          </a:solidFill>
                          <a:latin typeface="Gill Sans MT" pitchFamily="34" charset="0"/>
                          <a:ea typeface="+mn-ea"/>
                          <a:cs typeface="+mn-cs"/>
                        </a:rPr>
                        <a:t>10,5</a:t>
                      </a:r>
                      <a:endParaRPr lang="it-IT" sz="2000" b="1" kern="1200" dirty="0">
                        <a:solidFill>
                          <a:srgbClr val="464653"/>
                        </a:solidFill>
                        <a:latin typeface="Gill Sans MT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ella 12"/>
          <p:cNvGraphicFramePr>
            <a:graphicFrameLocks noGrp="1"/>
          </p:cNvGraphicFramePr>
          <p:nvPr/>
        </p:nvGraphicFramePr>
        <p:xfrm>
          <a:off x="2208214" y="3573463"/>
          <a:ext cx="7488236" cy="1574800"/>
        </p:xfrm>
        <a:graphic>
          <a:graphicData uri="http://schemas.openxmlformats.org/drawingml/2006/table">
            <a:tbl>
              <a:tblPr/>
              <a:tblGrid>
                <a:gridCol w="1604188"/>
                <a:gridCol w="1910405"/>
                <a:gridCol w="1787078"/>
                <a:gridCol w="2186565"/>
              </a:tblGrid>
              <a:tr h="1106747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 smtClean="0">
                          <a:solidFill>
                            <a:srgbClr val="FFFFFF"/>
                          </a:solidFill>
                          <a:latin typeface="Gill Sans MT" pitchFamily="34" charset="0"/>
                        </a:rPr>
                        <a:t>Piani individuali approvati</a:t>
                      </a:r>
                      <a:endParaRPr lang="it-IT" sz="2000" b="1" i="0" u="none" strike="noStrike" dirty="0">
                        <a:solidFill>
                          <a:srgbClr val="FFFFFF"/>
                        </a:solidFill>
                        <a:latin typeface="Gill Sans MT" pitchFamily="34" charset="0"/>
                      </a:endParaRPr>
                    </a:p>
                  </a:txBody>
                  <a:tcPr marL="9525" marR="9525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>
                          <a:solidFill>
                            <a:srgbClr val="FFFFFF"/>
                          </a:solidFill>
                          <a:latin typeface="Gill Sans MT" pitchFamily="34" charset="0"/>
                        </a:rPr>
                        <a:t>Partecipanti</a:t>
                      </a:r>
                    </a:p>
                  </a:txBody>
                  <a:tcPr marL="9525" marR="9525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 smtClean="0">
                          <a:solidFill>
                            <a:srgbClr val="FFFFFF"/>
                          </a:solidFill>
                          <a:latin typeface="Gill Sans MT" pitchFamily="34" charset="0"/>
                        </a:rPr>
                        <a:t>Ore</a:t>
                      </a:r>
                      <a:r>
                        <a:rPr lang="it-IT" sz="2000" b="1" i="0" u="none" strike="noStrike" baseline="0" dirty="0" smtClean="0">
                          <a:solidFill>
                            <a:srgbClr val="FFFFFF"/>
                          </a:solidFill>
                          <a:latin typeface="Gill Sans MT" pitchFamily="34" charset="0"/>
                        </a:rPr>
                        <a:t> di formazione</a:t>
                      </a:r>
                      <a:endParaRPr lang="it-IT" sz="2000" b="1" i="0" u="none" strike="noStrike" dirty="0">
                        <a:solidFill>
                          <a:srgbClr val="FFFFFF"/>
                        </a:solidFill>
                        <a:latin typeface="Gill Sans MT" pitchFamily="34" charset="0"/>
                      </a:endParaRPr>
                    </a:p>
                  </a:txBody>
                  <a:tcPr marL="9525" marR="9525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 smtClean="0">
                          <a:solidFill>
                            <a:srgbClr val="FFFFFF"/>
                          </a:solidFill>
                          <a:latin typeface="Gill Sans MT" pitchFamily="34" charset="0"/>
                        </a:rPr>
                        <a:t>Risorse</a:t>
                      </a:r>
                      <a:endParaRPr lang="it-IT" sz="2000" b="1" i="0" u="none" strike="noStrike" dirty="0">
                        <a:solidFill>
                          <a:srgbClr val="FFFFFF"/>
                        </a:solidFill>
                        <a:latin typeface="Gill Sans MT" pitchFamily="34" charset="0"/>
                      </a:endParaRPr>
                    </a:p>
                  </a:txBody>
                  <a:tcPr marL="9525" marR="9525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468053"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kern="1200" dirty="0" smtClean="0">
                          <a:solidFill>
                            <a:srgbClr val="464653"/>
                          </a:solidFill>
                          <a:latin typeface="Gill Sans MT" pitchFamily="34" charset="0"/>
                          <a:ea typeface="+mn-ea"/>
                          <a:cs typeface="+mn-cs"/>
                        </a:rPr>
                        <a:t>101</a:t>
                      </a:r>
                      <a:endParaRPr lang="it-IT" sz="2000" b="1" kern="1200" dirty="0">
                        <a:solidFill>
                          <a:srgbClr val="464653"/>
                        </a:solidFill>
                        <a:latin typeface="Gill Sans MT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kern="1200" dirty="0" smtClean="0">
                          <a:solidFill>
                            <a:srgbClr val="464653"/>
                          </a:solidFill>
                          <a:latin typeface="Gill Sans MT" pitchFamily="34" charset="0"/>
                          <a:ea typeface="+mn-ea"/>
                          <a:cs typeface="+mn-cs"/>
                        </a:rPr>
                        <a:t>101</a:t>
                      </a:r>
                      <a:endParaRPr lang="it-IT" sz="2000" b="1" kern="1200" dirty="0">
                        <a:solidFill>
                          <a:srgbClr val="464653"/>
                        </a:solidFill>
                        <a:latin typeface="Gill Sans MT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kern="1200" dirty="0" smtClean="0">
                          <a:solidFill>
                            <a:srgbClr val="464653"/>
                          </a:solidFill>
                          <a:latin typeface="Gill Sans MT" pitchFamily="34" charset="0"/>
                          <a:ea typeface="+mn-ea"/>
                          <a:cs typeface="+mn-cs"/>
                        </a:rPr>
                        <a:t>6.068</a:t>
                      </a:r>
                      <a:endParaRPr lang="it-IT" sz="2000" b="1" kern="1200" dirty="0">
                        <a:solidFill>
                          <a:srgbClr val="464653"/>
                        </a:solidFill>
                        <a:latin typeface="Gill Sans MT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kern="1200" dirty="0" smtClean="0">
                          <a:solidFill>
                            <a:srgbClr val="464653"/>
                          </a:solidFill>
                          <a:latin typeface="Gill Sans MT" pitchFamily="34" charset="0"/>
                          <a:ea typeface="+mn-ea"/>
                          <a:cs typeface="+mn-cs"/>
                        </a:rPr>
                        <a:t>486 mila</a:t>
                      </a:r>
                      <a:endParaRPr lang="it-IT" sz="2000" b="1" kern="1200" dirty="0">
                        <a:solidFill>
                          <a:srgbClr val="464653"/>
                        </a:solidFill>
                        <a:latin typeface="Gill Sans MT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7689" name="Rettangolo 16"/>
          <p:cNvSpPr>
            <a:spLocks noChangeArrowheads="1"/>
          </p:cNvSpPr>
          <p:nvPr/>
        </p:nvSpPr>
        <p:spPr bwMode="auto">
          <a:xfrm>
            <a:off x="6456363" y="5516564"/>
            <a:ext cx="30591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it-IT" altLang="it-IT" sz="2000" b="1">
                <a:solidFill>
                  <a:srgbClr val="464653"/>
                </a:solidFill>
                <a:latin typeface="Gill Sans MT" panose="020B0502020104020203" pitchFamily="34" charset="0"/>
              </a:rPr>
              <a:t>UNA DOMANDA SEMPRE CRESCENTE!</a:t>
            </a:r>
          </a:p>
        </p:txBody>
      </p:sp>
      <p:sp>
        <p:nvSpPr>
          <p:cNvPr id="16" name="Ovale 15"/>
          <p:cNvSpPr/>
          <p:nvPr/>
        </p:nvSpPr>
        <p:spPr>
          <a:xfrm>
            <a:off x="3071813" y="5516563"/>
            <a:ext cx="3168650" cy="79216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it-IT" dirty="0"/>
              <a:t>95 AZIENDE DORMIENTI ATTIVATE</a:t>
            </a:r>
          </a:p>
        </p:txBody>
      </p:sp>
    </p:spTree>
    <p:extLst>
      <p:ext uri="{BB962C8B-B14F-4D97-AF65-F5344CB8AC3E}">
        <p14:creationId xmlns:p14="http://schemas.microsoft.com/office/powerpoint/2010/main" val="29592094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egnaposto numero diapositiva 19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06492B7A-ABF2-4842-89FC-230AE7AA1147}" type="slidenum">
              <a:rPr lang="it-IT" altLang="it-IT" sz="1200">
                <a:solidFill>
                  <a:srgbClr val="898989"/>
                </a:solidFill>
                <a:cs typeface="Arial" panose="020B0604020202020204" pitchFamily="34" charset="0"/>
              </a:rPr>
              <a:pPr/>
              <a:t>7</a:t>
            </a:fld>
            <a:endParaRPr lang="it-IT" altLang="it-IT" sz="12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  <p:pic>
        <p:nvPicPr>
          <p:cNvPr id="29698" name="Immagine 5" descr="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1" y="6237289"/>
            <a:ext cx="100806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ettangolo 22"/>
          <p:cNvSpPr/>
          <p:nvPr/>
        </p:nvSpPr>
        <p:spPr>
          <a:xfrm rot="16200000">
            <a:off x="-1751806" y="3248819"/>
            <a:ext cx="6858000" cy="3413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graphicFrame>
        <p:nvGraphicFramePr>
          <p:cNvPr id="9" name="Tabella 8"/>
          <p:cNvGraphicFramePr>
            <a:graphicFrameLocks noGrp="1"/>
          </p:cNvGraphicFramePr>
          <p:nvPr/>
        </p:nvGraphicFramePr>
        <p:xfrm>
          <a:off x="2063750" y="1628775"/>
          <a:ext cx="4103688" cy="2605088"/>
        </p:xfrm>
        <a:graphic>
          <a:graphicData uri="http://schemas.openxmlformats.org/drawingml/2006/table">
            <a:tbl>
              <a:tblPr/>
              <a:tblGrid>
                <a:gridCol w="2951776"/>
                <a:gridCol w="1151912"/>
              </a:tblGrid>
              <a:tr h="360751">
                <a:tc>
                  <a:txBody>
                    <a:bodyPr/>
                    <a:lstStyle/>
                    <a:p>
                      <a:pPr algn="l" fontAlgn="b"/>
                      <a:r>
                        <a:rPr lang="it-IT" sz="1800" b="1" i="0" u="none" strike="noStrike" dirty="0" err="1">
                          <a:solidFill>
                            <a:srgbClr val="FFFFFF"/>
                          </a:solidFill>
                          <a:latin typeface="Gill Sans MT" pitchFamily="34" charset="0"/>
                        </a:rPr>
                        <a:t>Asset</a:t>
                      </a:r>
                      <a:r>
                        <a:rPr lang="it-IT" sz="1800" b="1" i="0" u="none" strike="noStrike" dirty="0">
                          <a:solidFill>
                            <a:srgbClr val="FFFFFF"/>
                          </a:solidFill>
                          <a:latin typeface="Gill Sans MT" pitchFamily="34" charset="0"/>
                        </a:rPr>
                        <a:t>  </a:t>
                      </a:r>
                      <a:r>
                        <a:rPr lang="it-IT" sz="1800" b="1" i="0" u="none" strike="noStrike" dirty="0" smtClean="0">
                          <a:solidFill>
                            <a:srgbClr val="FFFFFF"/>
                          </a:solidFill>
                          <a:latin typeface="Gill Sans MT" pitchFamily="34" charset="0"/>
                        </a:rPr>
                        <a:t>Avviso</a:t>
                      </a:r>
                      <a:endParaRPr lang="it-IT" sz="1800" b="1" i="0" u="none" strike="noStrike" dirty="0">
                        <a:solidFill>
                          <a:srgbClr val="FFFFFF"/>
                        </a:solidFill>
                        <a:latin typeface="Gill Sans MT" pitchFamily="34" charset="0"/>
                      </a:endParaRPr>
                    </a:p>
                  </a:txBody>
                  <a:tcPr marL="9523" marR="9523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800" b="1" i="0" u="none" strike="noStrike" dirty="0">
                        <a:solidFill>
                          <a:srgbClr val="FFFFFF"/>
                        </a:solidFill>
                        <a:latin typeface="Gill Sans MT" pitchFamily="34" charset="0"/>
                      </a:endParaRPr>
                    </a:p>
                  </a:txBody>
                  <a:tcPr marL="9523" marR="9523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328445">
                <a:tc>
                  <a:txBody>
                    <a:bodyPr/>
                    <a:lstStyle/>
                    <a:p>
                      <a:pPr algn="l" fontAlgn="b"/>
                      <a:endParaRPr lang="it-IT" sz="1800" b="0" i="0" u="none" strike="noStrike" dirty="0">
                        <a:solidFill>
                          <a:srgbClr val="000000"/>
                        </a:solidFill>
                        <a:latin typeface="Gill Sans MT" pitchFamily="34" charset="0"/>
                      </a:endParaRPr>
                    </a:p>
                  </a:txBody>
                  <a:tcPr marL="9523" marR="9523" marT="952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it-IT" sz="1800" b="0" i="0" u="none" strike="noStrike">
                        <a:solidFill>
                          <a:srgbClr val="000000"/>
                        </a:solidFill>
                        <a:latin typeface="Gill Sans MT" pitchFamily="34" charset="0"/>
                      </a:endParaRPr>
                    </a:p>
                  </a:txBody>
                  <a:tcPr marL="9523" marR="9523" marT="952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191">
                <a:tc>
                  <a:txBody>
                    <a:bodyPr/>
                    <a:lstStyle/>
                    <a:p>
                      <a:r>
                        <a:rPr lang="it-IT" sz="2000" kern="1200" dirty="0" smtClean="0">
                          <a:solidFill>
                            <a:srgbClr val="464653"/>
                          </a:solidFill>
                          <a:latin typeface="Gill Sans MT" pitchFamily="34" charset="0"/>
                          <a:ea typeface="+mn-ea"/>
                          <a:cs typeface="+mn-cs"/>
                        </a:rPr>
                        <a:t>Crescita delle competenze manageriali</a:t>
                      </a:r>
                    </a:p>
                  </a:txBody>
                  <a:tcPr marL="9523" marR="9523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kern="1200" dirty="0" smtClean="0">
                          <a:solidFill>
                            <a:srgbClr val="464653"/>
                          </a:solidFill>
                          <a:latin typeface="Gill Sans MT" pitchFamily="34" charset="0"/>
                          <a:ea typeface="+mn-ea"/>
                          <a:cs typeface="+mn-cs"/>
                        </a:rPr>
                        <a:t>43,28%</a:t>
                      </a:r>
                    </a:p>
                  </a:txBody>
                  <a:tcPr marL="9523" marR="9523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191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kern="1200" dirty="0" smtClean="0">
                          <a:solidFill>
                            <a:srgbClr val="464653"/>
                          </a:solidFill>
                          <a:latin typeface="Gill Sans MT" pitchFamily="34" charset="0"/>
                          <a:ea typeface="+mn-ea"/>
                          <a:cs typeface="+mn-cs"/>
                        </a:rPr>
                        <a:t>Innovazione </a:t>
                      </a:r>
                      <a:r>
                        <a:rPr lang="it-IT" sz="2000" kern="1200" dirty="0">
                          <a:solidFill>
                            <a:srgbClr val="464653"/>
                          </a:solidFill>
                          <a:latin typeface="Gill Sans MT" pitchFamily="34" charset="0"/>
                          <a:ea typeface="+mn-ea"/>
                          <a:cs typeface="+mn-cs"/>
                        </a:rPr>
                        <a:t>organizzativa</a:t>
                      </a:r>
                    </a:p>
                  </a:txBody>
                  <a:tcPr marL="9523" marR="9523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kern="1200" dirty="0" smtClean="0">
                          <a:solidFill>
                            <a:srgbClr val="464653"/>
                          </a:solidFill>
                          <a:latin typeface="Gill Sans MT" pitchFamily="34" charset="0"/>
                          <a:ea typeface="+mn-ea"/>
                          <a:cs typeface="+mn-cs"/>
                        </a:rPr>
                        <a:t>38,88%</a:t>
                      </a:r>
                      <a:endParaRPr lang="it-IT" sz="2000" kern="1200" dirty="0">
                        <a:solidFill>
                          <a:srgbClr val="464653"/>
                        </a:solidFill>
                        <a:latin typeface="Gill Sans MT" pitchFamily="34" charset="0"/>
                        <a:ea typeface="+mn-ea"/>
                        <a:cs typeface="+mn-cs"/>
                      </a:endParaRPr>
                    </a:p>
                  </a:txBody>
                  <a:tcPr marL="9523" marR="9523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191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kern="1200" dirty="0" smtClean="0">
                          <a:solidFill>
                            <a:srgbClr val="464653"/>
                          </a:solidFill>
                          <a:latin typeface="Gill Sans MT" pitchFamily="34" charset="0"/>
                          <a:ea typeface="+mn-ea"/>
                          <a:cs typeface="+mn-cs"/>
                        </a:rPr>
                        <a:t>Internazionalizzazione</a:t>
                      </a:r>
                      <a:endParaRPr lang="it-IT" sz="2000" kern="1200" dirty="0">
                        <a:solidFill>
                          <a:srgbClr val="464653"/>
                        </a:solidFill>
                        <a:latin typeface="Gill Sans MT" pitchFamily="34" charset="0"/>
                        <a:ea typeface="+mn-ea"/>
                        <a:cs typeface="+mn-cs"/>
                      </a:endParaRPr>
                    </a:p>
                  </a:txBody>
                  <a:tcPr marL="9523" marR="9523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kern="1200" dirty="0" smtClean="0">
                          <a:solidFill>
                            <a:srgbClr val="464653"/>
                          </a:solidFill>
                          <a:latin typeface="Gill Sans MT" pitchFamily="34" charset="0"/>
                          <a:ea typeface="+mn-ea"/>
                          <a:cs typeface="+mn-cs"/>
                        </a:rPr>
                        <a:t>11,75%</a:t>
                      </a:r>
                      <a:endParaRPr lang="it-IT" sz="2000" kern="1200" dirty="0">
                        <a:solidFill>
                          <a:srgbClr val="464653"/>
                        </a:solidFill>
                        <a:latin typeface="Gill Sans MT" pitchFamily="34" charset="0"/>
                        <a:ea typeface="+mn-ea"/>
                        <a:cs typeface="+mn-cs"/>
                      </a:endParaRPr>
                    </a:p>
                  </a:txBody>
                  <a:tcPr marL="9523" marR="9523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191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kern="1200" dirty="0" smtClean="0">
                          <a:solidFill>
                            <a:srgbClr val="464653"/>
                          </a:solidFill>
                          <a:latin typeface="Gill Sans MT" pitchFamily="34" charset="0"/>
                          <a:ea typeface="+mn-ea"/>
                          <a:cs typeface="+mn-cs"/>
                        </a:rPr>
                        <a:t>Credito e finanza</a:t>
                      </a:r>
                      <a:endParaRPr lang="it-IT" sz="2000" kern="1200" dirty="0">
                        <a:solidFill>
                          <a:srgbClr val="464653"/>
                        </a:solidFill>
                        <a:latin typeface="Gill Sans MT" pitchFamily="34" charset="0"/>
                        <a:ea typeface="+mn-ea"/>
                        <a:cs typeface="+mn-cs"/>
                      </a:endParaRPr>
                    </a:p>
                  </a:txBody>
                  <a:tcPr marL="9523" marR="9523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kern="1200" dirty="0" smtClean="0">
                          <a:solidFill>
                            <a:srgbClr val="464653"/>
                          </a:solidFill>
                          <a:latin typeface="Gill Sans MT" pitchFamily="34" charset="0"/>
                          <a:ea typeface="+mn-ea"/>
                          <a:cs typeface="+mn-cs"/>
                        </a:rPr>
                        <a:t>3,30%</a:t>
                      </a:r>
                    </a:p>
                  </a:txBody>
                  <a:tcPr marL="9523" marR="9523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191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kern="1200" dirty="0" smtClean="0">
                          <a:solidFill>
                            <a:srgbClr val="464653"/>
                          </a:solidFill>
                          <a:latin typeface="Gill Sans MT" pitchFamily="34" charset="0"/>
                          <a:ea typeface="+mn-ea"/>
                          <a:cs typeface="+mn-cs"/>
                        </a:rPr>
                        <a:t> Alleanze strategiche</a:t>
                      </a:r>
                    </a:p>
                  </a:txBody>
                  <a:tcPr marL="9523" marR="9523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000" kern="1200" dirty="0" smtClean="0">
                          <a:solidFill>
                            <a:srgbClr val="464653"/>
                          </a:solidFill>
                          <a:latin typeface="Gill Sans MT" pitchFamily="34" charset="0"/>
                          <a:ea typeface="+mn-ea"/>
                          <a:cs typeface="+mn-cs"/>
                        </a:rPr>
                        <a:t>2,79%</a:t>
                      </a:r>
                    </a:p>
                  </a:txBody>
                  <a:tcPr marL="9523" marR="9523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ella 11"/>
          <p:cNvGraphicFramePr>
            <a:graphicFrameLocks noGrp="1"/>
          </p:cNvGraphicFramePr>
          <p:nvPr/>
        </p:nvGraphicFramePr>
        <p:xfrm>
          <a:off x="1919289" y="4797425"/>
          <a:ext cx="4103687" cy="1208088"/>
        </p:xfrm>
        <a:graphic>
          <a:graphicData uri="http://schemas.openxmlformats.org/drawingml/2006/table">
            <a:tbl>
              <a:tblPr/>
              <a:tblGrid>
                <a:gridCol w="3357562"/>
                <a:gridCol w="746125"/>
              </a:tblGrid>
              <a:tr h="289604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 smtClean="0">
                          <a:solidFill>
                            <a:srgbClr val="FFFFFF"/>
                          </a:solidFill>
                          <a:latin typeface="Gill Sans MT" pitchFamily="34" charset="0"/>
                        </a:rPr>
                        <a:t>308 Fornitori</a:t>
                      </a:r>
                      <a:endParaRPr lang="it-IT" sz="1800" b="1" i="0" u="none" strike="noStrike" dirty="0">
                        <a:solidFill>
                          <a:srgbClr val="FFFFFF"/>
                        </a:solidFill>
                        <a:latin typeface="Gill Sans MT" pitchFamily="34" charset="0"/>
                      </a:endParaRPr>
                    </a:p>
                  </a:txBody>
                  <a:tcPr marL="9524" marR="9524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89604">
                <a:tc>
                  <a:txBody>
                    <a:bodyPr/>
                    <a:lstStyle/>
                    <a:p>
                      <a:pPr algn="ctr" fontAlgn="b"/>
                      <a:endParaRPr lang="it-IT" sz="1800" b="1" i="0" u="none" strike="noStrike" dirty="0">
                        <a:solidFill>
                          <a:srgbClr val="000000"/>
                        </a:solidFill>
                        <a:latin typeface="Gill Sans MT" pitchFamily="34" charset="0"/>
                      </a:endParaRPr>
                    </a:p>
                  </a:txBody>
                  <a:tcPr marL="9524" marR="9524" marT="952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800" b="1" i="0" u="none" strike="noStrike" dirty="0">
                        <a:solidFill>
                          <a:srgbClr val="000000"/>
                        </a:solidFill>
                        <a:latin typeface="Gill Sans MT" pitchFamily="34" charset="0"/>
                      </a:endParaRPr>
                    </a:p>
                  </a:txBody>
                  <a:tcPr marL="9524" marR="9524" marT="9528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440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kern="1200" dirty="0" smtClean="0">
                          <a:solidFill>
                            <a:srgbClr val="464653"/>
                          </a:solidFill>
                          <a:latin typeface="Gill Sans MT" pitchFamily="34" charset="0"/>
                          <a:ea typeface="+mn-ea"/>
                          <a:cs typeface="+mn-cs"/>
                        </a:rPr>
                        <a:t> Interventi </a:t>
                      </a:r>
                      <a:r>
                        <a:rPr lang="it-IT" sz="2000" kern="1200" dirty="0">
                          <a:solidFill>
                            <a:srgbClr val="464653"/>
                          </a:solidFill>
                          <a:latin typeface="Gill Sans MT" pitchFamily="34" charset="0"/>
                          <a:ea typeface="+mn-ea"/>
                          <a:cs typeface="+mn-cs"/>
                        </a:rPr>
                        <a:t>con Persone Fisiche</a:t>
                      </a:r>
                    </a:p>
                  </a:txBody>
                  <a:tcPr marL="9524" marR="9524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kern="1200" dirty="0">
                          <a:solidFill>
                            <a:srgbClr val="464653"/>
                          </a:solidFill>
                          <a:latin typeface="Gill Sans MT" pitchFamily="34" charset="0"/>
                          <a:ea typeface="+mn-ea"/>
                          <a:cs typeface="+mn-cs"/>
                        </a:rPr>
                        <a:t>5%</a:t>
                      </a:r>
                    </a:p>
                  </a:txBody>
                  <a:tcPr marL="9524" marR="9524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440">
                <a:tc>
                  <a:txBody>
                    <a:bodyPr/>
                    <a:lstStyle/>
                    <a:p>
                      <a:pPr algn="l" fontAlgn="b"/>
                      <a:r>
                        <a:rPr lang="it-IT" sz="2000" kern="1200" dirty="0" smtClean="0">
                          <a:solidFill>
                            <a:srgbClr val="464653"/>
                          </a:solidFill>
                          <a:latin typeface="Gill Sans MT" pitchFamily="34" charset="0"/>
                          <a:ea typeface="+mn-ea"/>
                          <a:cs typeface="+mn-cs"/>
                        </a:rPr>
                        <a:t> Interventi </a:t>
                      </a:r>
                      <a:r>
                        <a:rPr lang="it-IT" sz="2000" kern="1200" dirty="0">
                          <a:solidFill>
                            <a:srgbClr val="464653"/>
                          </a:solidFill>
                          <a:latin typeface="Gill Sans MT" pitchFamily="34" charset="0"/>
                          <a:ea typeface="+mn-ea"/>
                          <a:cs typeface="+mn-cs"/>
                        </a:rPr>
                        <a:t>con Altri Enti</a:t>
                      </a:r>
                    </a:p>
                  </a:txBody>
                  <a:tcPr marL="9524" marR="9524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kern="1200" dirty="0">
                          <a:solidFill>
                            <a:srgbClr val="464653"/>
                          </a:solidFill>
                          <a:latin typeface="Gill Sans MT" pitchFamily="34" charset="0"/>
                          <a:ea typeface="+mn-ea"/>
                          <a:cs typeface="+mn-cs"/>
                        </a:rPr>
                        <a:t>95%</a:t>
                      </a:r>
                    </a:p>
                  </a:txBody>
                  <a:tcPr marL="9524" marR="9524" marT="952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abella 13"/>
          <p:cNvGraphicFramePr>
            <a:graphicFrameLocks noGrp="1"/>
          </p:cNvGraphicFramePr>
          <p:nvPr/>
        </p:nvGraphicFramePr>
        <p:xfrm>
          <a:off x="6527801" y="4797425"/>
          <a:ext cx="3744913" cy="1200149"/>
        </p:xfrm>
        <a:graphic>
          <a:graphicData uri="http://schemas.openxmlformats.org/drawingml/2006/table">
            <a:tbl>
              <a:tblPr/>
              <a:tblGrid>
                <a:gridCol w="3240790"/>
                <a:gridCol w="504123"/>
              </a:tblGrid>
              <a:tr h="287543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it-IT" sz="1800" b="1" i="0" u="none" strike="noStrike" dirty="0" smtClean="0">
                          <a:solidFill>
                            <a:srgbClr val="FFFFFF"/>
                          </a:solidFill>
                          <a:latin typeface="Gill Sans MT" pitchFamily="34" charset="0"/>
                        </a:rPr>
                        <a:t>Sede Formazione</a:t>
                      </a:r>
                      <a:endParaRPr lang="it-IT" sz="1800" b="1" i="0" u="none" strike="noStrike" dirty="0">
                        <a:solidFill>
                          <a:srgbClr val="FFFFFF"/>
                        </a:solidFill>
                        <a:latin typeface="Gill Sans MT" pitchFamily="34" charset="0"/>
                      </a:endParaRPr>
                    </a:p>
                  </a:txBody>
                  <a:tcPr marL="9527" marR="9527" marT="95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283880">
                <a:tc>
                  <a:txBody>
                    <a:bodyPr/>
                    <a:lstStyle/>
                    <a:p>
                      <a:pPr algn="ctr" fontAlgn="b"/>
                      <a:endParaRPr lang="it-IT" sz="1800" b="1" i="0" u="none" strike="noStrike" dirty="0">
                        <a:solidFill>
                          <a:srgbClr val="000000"/>
                        </a:solidFill>
                        <a:latin typeface="Gill Sans MT" pitchFamily="34" charset="0"/>
                      </a:endParaRPr>
                    </a:p>
                  </a:txBody>
                  <a:tcPr marL="9527" marR="9527" marT="952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it-IT" sz="1800" b="1" i="0" u="none" strike="noStrike" dirty="0">
                        <a:solidFill>
                          <a:srgbClr val="000000"/>
                        </a:solidFill>
                        <a:latin typeface="Gill Sans MT" pitchFamily="34" charset="0"/>
                      </a:endParaRPr>
                    </a:p>
                  </a:txBody>
                  <a:tcPr marL="9527" marR="9527" marT="9529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36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kern="1200" dirty="0" smtClean="0">
                          <a:solidFill>
                            <a:srgbClr val="464653"/>
                          </a:solidFill>
                          <a:latin typeface="Gill Sans MT" pitchFamily="34" charset="0"/>
                          <a:ea typeface="+mn-ea"/>
                          <a:cs typeface="+mn-cs"/>
                        </a:rPr>
                        <a:t> In azienda</a:t>
                      </a:r>
                      <a:endParaRPr lang="it-IT" sz="2000" kern="1200" dirty="0">
                        <a:solidFill>
                          <a:srgbClr val="464653"/>
                        </a:solidFill>
                        <a:latin typeface="Gill Sans MT" pitchFamily="34" charset="0"/>
                        <a:ea typeface="+mn-ea"/>
                        <a:cs typeface="+mn-cs"/>
                      </a:endParaRPr>
                    </a:p>
                  </a:txBody>
                  <a:tcPr marL="9527" marR="9527" marT="95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kern="1200" dirty="0" smtClean="0">
                          <a:solidFill>
                            <a:srgbClr val="464653"/>
                          </a:solidFill>
                          <a:latin typeface="Gill Sans MT" pitchFamily="34" charset="0"/>
                          <a:ea typeface="+mn-ea"/>
                          <a:cs typeface="+mn-cs"/>
                        </a:rPr>
                        <a:t>90%</a:t>
                      </a:r>
                      <a:endParaRPr lang="it-IT" sz="2000" kern="1200" dirty="0">
                        <a:solidFill>
                          <a:srgbClr val="464653"/>
                        </a:solidFill>
                        <a:latin typeface="Gill Sans MT" pitchFamily="34" charset="0"/>
                        <a:ea typeface="+mn-ea"/>
                        <a:cs typeface="+mn-cs"/>
                      </a:endParaRPr>
                    </a:p>
                  </a:txBody>
                  <a:tcPr marL="9527" marR="9527" marT="95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36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kern="1200" dirty="0" smtClean="0">
                          <a:solidFill>
                            <a:srgbClr val="464653"/>
                          </a:solidFill>
                          <a:latin typeface="Gill Sans MT" pitchFamily="34" charset="0"/>
                          <a:ea typeface="+mn-ea"/>
                          <a:cs typeface="+mn-cs"/>
                        </a:rPr>
                        <a:t> Fuori azienda</a:t>
                      </a:r>
                      <a:endParaRPr lang="it-IT" sz="2000" kern="1200" dirty="0">
                        <a:solidFill>
                          <a:srgbClr val="464653"/>
                        </a:solidFill>
                        <a:latin typeface="Gill Sans MT" pitchFamily="34" charset="0"/>
                        <a:ea typeface="+mn-ea"/>
                        <a:cs typeface="+mn-cs"/>
                      </a:endParaRPr>
                    </a:p>
                  </a:txBody>
                  <a:tcPr marL="9527" marR="9527" marT="95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kern="1200" dirty="0" smtClean="0">
                          <a:solidFill>
                            <a:srgbClr val="464653"/>
                          </a:solidFill>
                          <a:latin typeface="Gill Sans MT" pitchFamily="34" charset="0"/>
                          <a:ea typeface="+mn-ea"/>
                          <a:cs typeface="+mn-cs"/>
                        </a:rPr>
                        <a:t>10%</a:t>
                      </a:r>
                      <a:endParaRPr lang="it-IT" sz="2000" kern="1200" dirty="0">
                        <a:solidFill>
                          <a:srgbClr val="464653"/>
                        </a:solidFill>
                        <a:latin typeface="Gill Sans MT" pitchFamily="34" charset="0"/>
                        <a:ea typeface="+mn-ea"/>
                        <a:cs typeface="+mn-cs"/>
                      </a:endParaRPr>
                    </a:p>
                  </a:txBody>
                  <a:tcPr marL="9527" marR="9527" marT="9529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" name="Doppia parentesi quadra 16"/>
          <p:cNvSpPr>
            <a:spLocks noChangeArrowheads="1"/>
          </p:cNvSpPr>
          <p:nvPr/>
        </p:nvSpPr>
        <p:spPr bwMode="auto">
          <a:xfrm>
            <a:off x="7680325" y="188914"/>
            <a:ext cx="2700338" cy="719137"/>
          </a:xfrm>
          <a:prstGeom prst="bracketPair">
            <a:avLst>
              <a:gd name="adj" fmla="val 16667"/>
            </a:avLst>
          </a:prstGeom>
          <a:noFill/>
          <a:ln w="57150">
            <a:solidFill>
              <a:srgbClr val="78B83E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it-IT" sz="2400" dirty="0">
                <a:solidFill>
                  <a:prstClr val="black"/>
                </a:solidFill>
                <a:latin typeface="Gill Sans MT"/>
              </a:rPr>
              <a:t>Avviso 2015</a:t>
            </a:r>
          </a:p>
        </p:txBody>
      </p:sp>
      <p:sp>
        <p:nvSpPr>
          <p:cNvPr id="18" name="Rettangolo 17"/>
          <p:cNvSpPr>
            <a:spLocks noChangeArrowheads="1"/>
          </p:cNvSpPr>
          <p:nvPr/>
        </p:nvSpPr>
        <p:spPr bwMode="auto">
          <a:xfrm>
            <a:off x="2279651" y="620713"/>
            <a:ext cx="3313113" cy="576262"/>
          </a:xfrm>
          <a:prstGeom prst="rect">
            <a:avLst/>
          </a:prstGeom>
          <a:solidFill>
            <a:srgbClr val="9BBB59"/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it-IT" sz="2400" dirty="0">
                <a:solidFill>
                  <a:prstClr val="black"/>
                </a:solidFill>
                <a:latin typeface="Gill Sans MT"/>
              </a:rPr>
              <a:t>I dati </a:t>
            </a:r>
          </a:p>
        </p:txBody>
      </p:sp>
      <p:sp>
        <p:nvSpPr>
          <p:cNvPr id="22" name="Freccia a destra 21"/>
          <p:cNvSpPr/>
          <p:nvPr/>
        </p:nvSpPr>
        <p:spPr>
          <a:xfrm>
            <a:off x="6311901" y="2349500"/>
            <a:ext cx="936625" cy="431800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29768" name="Rettangolo 23"/>
          <p:cNvSpPr>
            <a:spLocks noChangeArrowheads="1"/>
          </p:cNvSpPr>
          <p:nvPr/>
        </p:nvSpPr>
        <p:spPr bwMode="auto">
          <a:xfrm>
            <a:off x="7391400" y="1989139"/>
            <a:ext cx="3060700" cy="132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it-IT" altLang="it-IT" sz="2000" b="1">
                <a:solidFill>
                  <a:srgbClr val="464653"/>
                </a:solidFill>
                <a:latin typeface="Gill Sans MT" panose="020B0502020104020203" pitchFamily="34" charset="0"/>
              </a:rPr>
              <a:t>Scelta delle GI per fare </a:t>
            </a:r>
            <a:r>
              <a:rPr lang="ja-JP" altLang="it-IT" sz="2000" b="1">
                <a:solidFill>
                  <a:srgbClr val="464653"/>
                </a:solidFill>
                <a:latin typeface="Gill Sans MT" panose="020B0502020104020203" pitchFamily="34" charset="0"/>
              </a:rPr>
              <a:t>“</a:t>
            </a:r>
            <a:r>
              <a:rPr lang="it-IT" altLang="ja-JP" sz="2000" b="1">
                <a:solidFill>
                  <a:srgbClr val="464653"/>
                </a:solidFill>
                <a:latin typeface="Gill Sans MT" panose="020B0502020104020203" pitchFamily="34" charset="0"/>
              </a:rPr>
              <a:t>manutenzione</a:t>
            </a:r>
            <a:r>
              <a:rPr lang="ja-JP" altLang="it-IT" sz="2000" b="1">
                <a:solidFill>
                  <a:srgbClr val="464653"/>
                </a:solidFill>
                <a:latin typeface="Gill Sans MT" panose="020B0502020104020203" pitchFamily="34" charset="0"/>
              </a:rPr>
              <a:t>”</a:t>
            </a:r>
            <a:r>
              <a:rPr lang="it-IT" altLang="ja-JP" sz="2000" b="1">
                <a:solidFill>
                  <a:srgbClr val="464653"/>
                </a:solidFill>
                <a:latin typeface="Gill Sans MT" panose="020B0502020104020203" pitchFamily="34" charset="0"/>
              </a:rPr>
              <a:t> e consolidamento di competenze basic</a:t>
            </a:r>
            <a:endParaRPr lang="it-IT" altLang="it-IT" sz="2000" b="1">
              <a:solidFill>
                <a:srgbClr val="464653"/>
              </a:solidFill>
              <a:latin typeface="Gill Sans MT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884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ttangolo 17"/>
          <p:cNvSpPr/>
          <p:nvPr/>
        </p:nvSpPr>
        <p:spPr>
          <a:xfrm>
            <a:off x="2425700" y="188913"/>
            <a:ext cx="7442200" cy="40957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endParaRPr lang="it-IT" sz="2400" dirty="0">
              <a:solidFill>
                <a:srgbClr val="464653"/>
              </a:solidFill>
              <a:latin typeface="Gill Sans MT" pitchFamily="34" charset="0"/>
            </a:endParaRPr>
          </a:p>
          <a:p>
            <a:pPr>
              <a:spcBef>
                <a:spcPts val="600"/>
              </a:spcBef>
              <a:buClr>
                <a:srgbClr val="727CA3"/>
              </a:buClr>
              <a:buSzPct val="76000"/>
              <a:defRPr/>
            </a:pPr>
            <a:endParaRPr lang="it-IT" sz="2400" i="1" dirty="0">
              <a:solidFill>
                <a:srgbClr val="B38807"/>
              </a:solidFill>
              <a:latin typeface="Gill Sans MT" pitchFamily="34" charset="0"/>
            </a:endParaRPr>
          </a:p>
          <a:p>
            <a:pPr marL="273050" indent="-273050">
              <a:spcBef>
                <a:spcPts val="600"/>
              </a:spcBef>
              <a:buClr>
                <a:srgbClr val="727CA3"/>
              </a:buClr>
              <a:buSzPct val="76000"/>
              <a:buFont typeface="Wingdings 3" pitchFamily="18" charset="2"/>
              <a:buChar char=""/>
              <a:defRPr/>
            </a:pPr>
            <a:endParaRPr lang="it-IT" sz="2400" i="1" dirty="0">
              <a:solidFill>
                <a:srgbClr val="B38807"/>
              </a:solidFill>
              <a:latin typeface="Gill Sans MT" pitchFamily="34" charset="0"/>
            </a:endParaRPr>
          </a:p>
          <a:p>
            <a:pPr marL="273050" indent="-273050">
              <a:spcBef>
                <a:spcPts val="600"/>
              </a:spcBef>
              <a:buClr>
                <a:srgbClr val="727CA3"/>
              </a:buClr>
              <a:buSzPct val="76000"/>
              <a:buFont typeface="Wingdings 3" pitchFamily="18" charset="2"/>
              <a:buChar char=""/>
              <a:defRPr/>
            </a:pPr>
            <a:endParaRPr lang="it-IT" sz="2400" i="1" dirty="0">
              <a:solidFill>
                <a:srgbClr val="B38807"/>
              </a:solidFill>
              <a:latin typeface="Gill Sans MT" pitchFamily="34" charset="0"/>
            </a:endParaRPr>
          </a:p>
          <a:p>
            <a:pPr marL="273050" indent="-273050">
              <a:spcBef>
                <a:spcPts val="600"/>
              </a:spcBef>
              <a:buClr>
                <a:srgbClr val="727CA3"/>
              </a:buClr>
              <a:buSzPct val="76000"/>
              <a:buFont typeface="Wingdings 3" pitchFamily="18" charset="2"/>
              <a:buChar char=""/>
              <a:defRPr/>
            </a:pPr>
            <a:endParaRPr lang="it-IT" sz="2400" i="1" dirty="0">
              <a:solidFill>
                <a:srgbClr val="B38807"/>
              </a:solidFill>
              <a:latin typeface="Gill Sans MT" pitchFamily="34" charset="0"/>
            </a:endParaRPr>
          </a:p>
          <a:p>
            <a:pPr marL="273050" indent="-273050">
              <a:spcBef>
                <a:spcPts val="600"/>
              </a:spcBef>
              <a:buClr>
                <a:srgbClr val="727CA3"/>
              </a:buClr>
              <a:buSzPct val="76000"/>
              <a:buFont typeface="Wingdings 3" pitchFamily="18" charset="2"/>
              <a:buChar char=""/>
              <a:defRPr/>
            </a:pPr>
            <a:endParaRPr lang="it-IT" sz="2400" i="1" dirty="0">
              <a:solidFill>
                <a:srgbClr val="B38807"/>
              </a:solidFill>
              <a:latin typeface="Gill Sans MT" pitchFamily="34" charset="0"/>
            </a:endParaRPr>
          </a:p>
          <a:p>
            <a:pPr marL="273050" indent="-273050">
              <a:spcBef>
                <a:spcPts val="600"/>
              </a:spcBef>
              <a:buClr>
                <a:srgbClr val="727CA3"/>
              </a:buClr>
              <a:buSzPct val="76000"/>
              <a:buFont typeface="Wingdings 3" pitchFamily="18" charset="2"/>
              <a:buChar char=""/>
              <a:defRPr/>
            </a:pPr>
            <a:endParaRPr lang="it-IT" sz="2400" i="1" dirty="0">
              <a:solidFill>
                <a:srgbClr val="B38807"/>
              </a:solidFill>
              <a:latin typeface="Gill Sans MT" pitchFamily="34" charset="0"/>
            </a:endParaRPr>
          </a:p>
          <a:p>
            <a:pPr>
              <a:defRPr/>
            </a:pPr>
            <a:endParaRPr lang="it-IT" sz="2200" dirty="0">
              <a:solidFill>
                <a:srgbClr val="464653"/>
              </a:solidFill>
              <a:latin typeface="Gill Sans MT" pitchFamily="34" charset="0"/>
            </a:endParaRPr>
          </a:p>
          <a:p>
            <a:pPr marL="1074738" lvl="2" indent="-342900">
              <a:spcBef>
                <a:spcPts val="500"/>
              </a:spcBef>
              <a:buClr>
                <a:srgbClr val="9FB8CD"/>
              </a:buClr>
              <a:buSzPct val="76000"/>
              <a:buFont typeface="Wingdings" pitchFamily="2" charset="2"/>
              <a:buChar char="§"/>
              <a:defRPr/>
            </a:pPr>
            <a:endParaRPr lang="it-IT" sz="2000" dirty="0">
              <a:solidFill>
                <a:srgbClr val="464653"/>
              </a:solidFill>
              <a:latin typeface="Gill Sans MT" pitchFamily="34" charset="0"/>
            </a:endParaRPr>
          </a:p>
          <a:p>
            <a:pPr algn="just">
              <a:buFont typeface="Arial" pitchFamily="34" charset="0"/>
              <a:buChar char="•"/>
              <a:defRPr/>
            </a:pPr>
            <a:endParaRPr lang="it-IT" sz="1600" dirty="0">
              <a:solidFill>
                <a:schemeClr val="tx2">
                  <a:lumMod val="50000"/>
                </a:schemeClr>
              </a:solidFill>
              <a:cs typeface="Arial" pitchFamily="34" charset="0"/>
            </a:endParaRPr>
          </a:p>
        </p:txBody>
      </p:sp>
      <p:sp>
        <p:nvSpPr>
          <p:cNvPr id="31746" name="Segnaposto numero diapositiva 1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395D200B-19FB-4EB6-AAEE-16536D0752EC}" type="slidenum">
              <a:rPr lang="it-IT" altLang="it-IT" sz="1200">
                <a:solidFill>
                  <a:srgbClr val="898989"/>
                </a:solidFill>
                <a:cs typeface="Arial" panose="020B0604020202020204" pitchFamily="34" charset="0"/>
              </a:rPr>
              <a:pPr/>
              <a:t>8</a:t>
            </a:fld>
            <a:endParaRPr lang="it-IT" altLang="it-IT" sz="12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  <p:sp>
        <p:nvSpPr>
          <p:cNvPr id="16" name="Rettangolo 15"/>
          <p:cNvSpPr/>
          <p:nvPr/>
        </p:nvSpPr>
        <p:spPr>
          <a:xfrm rot="16200000">
            <a:off x="-1751806" y="3248819"/>
            <a:ext cx="6858000" cy="3413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pic>
        <p:nvPicPr>
          <p:cNvPr id="31748" name="Immagine 5" descr="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1" y="6237289"/>
            <a:ext cx="100806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Doppia parentesi quadra 6"/>
          <p:cNvSpPr>
            <a:spLocks noChangeArrowheads="1"/>
          </p:cNvSpPr>
          <p:nvPr/>
        </p:nvSpPr>
        <p:spPr bwMode="auto">
          <a:xfrm>
            <a:off x="7391401" y="341314"/>
            <a:ext cx="3141663" cy="719137"/>
          </a:xfrm>
          <a:prstGeom prst="bracketPair">
            <a:avLst>
              <a:gd name="adj" fmla="val 16667"/>
            </a:avLst>
          </a:prstGeom>
          <a:noFill/>
          <a:ln w="57150">
            <a:solidFill>
              <a:srgbClr val="78B83E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it-IT" sz="2400" dirty="0">
                <a:solidFill>
                  <a:prstClr val="black"/>
                </a:solidFill>
                <a:latin typeface="Gill Sans MT"/>
              </a:rPr>
              <a:t>Elementi di analisi qualitativa</a:t>
            </a:r>
          </a:p>
        </p:txBody>
      </p:sp>
      <p:sp>
        <p:nvSpPr>
          <p:cNvPr id="8" name="Rettangolo 7"/>
          <p:cNvSpPr>
            <a:spLocks noChangeArrowheads="1"/>
          </p:cNvSpPr>
          <p:nvPr/>
        </p:nvSpPr>
        <p:spPr bwMode="auto">
          <a:xfrm>
            <a:off x="2711451" y="620713"/>
            <a:ext cx="3313113" cy="576262"/>
          </a:xfrm>
          <a:prstGeom prst="rect">
            <a:avLst/>
          </a:prstGeom>
          <a:solidFill>
            <a:srgbClr val="9BBB59"/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it-IT" sz="2400" dirty="0">
                <a:solidFill>
                  <a:prstClr val="black"/>
                </a:solidFill>
                <a:latin typeface="Gill Sans MT"/>
              </a:rPr>
              <a:t>I contenuti</a:t>
            </a:r>
          </a:p>
        </p:txBody>
      </p:sp>
      <p:graphicFrame>
        <p:nvGraphicFramePr>
          <p:cNvPr id="19" name="Diagramma 18"/>
          <p:cNvGraphicFramePr/>
          <p:nvPr/>
        </p:nvGraphicFramePr>
        <p:xfrm>
          <a:off x="2870436" y="2130396"/>
          <a:ext cx="6552728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31752" name="Picture 2" descr="C:\Program Files\Microsoft Office\MEDIA\CAGCAT10\j0300840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6888" y="1471613"/>
            <a:ext cx="1814512" cy="153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17420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Immagine 5" descr="Logo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1" y="6237289"/>
            <a:ext cx="1008063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Doppia parentesi quadra 10"/>
          <p:cNvSpPr>
            <a:spLocks noChangeArrowheads="1"/>
          </p:cNvSpPr>
          <p:nvPr/>
        </p:nvSpPr>
        <p:spPr bwMode="auto">
          <a:xfrm>
            <a:off x="7391401" y="188914"/>
            <a:ext cx="2989263" cy="719137"/>
          </a:xfrm>
          <a:prstGeom prst="bracketPair">
            <a:avLst>
              <a:gd name="adj" fmla="val 16667"/>
            </a:avLst>
          </a:prstGeom>
          <a:noFill/>
          <a:ln w="57150">
            <a:solidFill>
              <a:srgbClr val="78B83E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it-IT" sz="2400" dirty="0">
                <a:solidFill>
                  <a:prstClr val="black"/>
                </a:solidFill>
                <a:latin typeface="Gill Sans MT"/>
              </a:rPr>
              <a:t>Elementi di analisi qualitativa</a:t>
            </a:r>
          </a:p>
        </p:txBody>
      </p:sp>
      <p:sp>
        <p:nvSpPr>
          <p:cNvPr id="33795" name="Rettangolo 17"/>
          <p:cNvSpPr>
            <a:spLocks noChangeArrowheads="1"/>
          </p:cNvSpPr>
          <p:nvPr/>
        </p:nvSpPr>
        <p:spPr bwMode="auto">
          <a:xfrm>
            <a:off x="2425700" y="188914"/>
            <a:ext cx="7442200" cy="745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547688" indent="-2730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/>
            <a:endParaRPr lang="it-IT" altLang="it-IT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algn="just"/>
            <a:endParaRPr lang="it-IT" altLang="it-IT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lvl="1" algn="just">
              <a:spcBef>
                <a:spcPts val="500"/>
              </a:spcBef>
              <a:buClr>
                <a:srgbClr val="9FB8CD"/>
              </a:buClr>
              <a:buSzPct val="76000"/>
            </a:pPr>
            <a:endParaRPr lang="it-IT" altLang="it-IT" sz="2200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lvl="1" algn="just">
              <a:buClr>
                <a:srgbClr val="9FB8CD"/>
              </a:buClr>
              <a:buSzPct val="76000"/>
              <a:buFont typeface="Wingdings" panose="05000000000000000000" pitchFamily="2" charset="2"/>
              <a:buChar char="ü"/>
            </a:pPr>
            <a:r>
              <a:rPr lang="it-IT" altLang="it-IT">
                <a:solidFill>
                  <a:srgbClr val="464653"/>
                </a:solidFill>
                <a:latin typeface="Gill Sans MT" panose="020B0502020104020203" pitchFamily="34" charset="0"/>
              </a:rPr>
              <a:t>Avviso come </a:t>
            </a:r>
            <a:r>
              <a:rPr lang="ja-JP" altLang="it-IT">
                <a:solidFill>
                  <a:srgbClr val="464653"/>
                </a:solidFill>
                <a:latin typeface="Gill Sans MT" panose="020B0502020104020203" pitchFamily="34" charset="0"/>
              </a:rPr>
              <a:t>“</a:t>
            </a:r>
            <a:r>
              <a:rPr lang="it-IT" altLang="ja-JP">
                <a:solidFill>
                  <a:srgbClr val="464653"/>
                </a:solidFill>
                <a:latin typeface="Gill Sans MT" panose="020B0502020104020203" pitchFamily="34" charset="0"/>
              </a:rPr>
              <a:t>acceleratore</a:t>
            </a:r>
            <a:r>
              <a:rPr lang="ja-JP" altLang="it-IT">
                <a:solidFill>
                  <a:srgbClr val="464653"/>
                </a:solidFill>
                <a:latin typeface="Gill Sans MT" panose="020B0502020104020203" pitchFamily="34" charset="0"/>
              </a:rPr>
              <a:t>”</a:t>
            </a:r>
            <a:r>
              <a:rPr lang="it-IT" altLang="ja-JP">
                <a:solidFill>
                  <a:srgbClr val="464653"/>
                </a:solidFill>
                <a:latin typeface="Gill Sans MT" panose="020B0502020104020203" pitchFamily="34" charset="0"/>
              </a:rPr>
              <a:t> e opportunità per realizzare processi di crescita già in atto</a:t>
            </a:r>
          </a:p>
          <a:p>
            <a:pPr lvl="1" algn="just">
              <a:buClr>
                <a:srgbClr val="9FB8CD"/>
              </a:buClr>
              <a:buSzPct val="76000"/>
              <a:buFont typeface="Wingdings" panose="05000000000000000000" pitchFamily="2" charset="2"/>
              <a:buChar char="ü"/>
            </a:pPr>
            <a:endParaRPr lang="it-IT" altLang="it-IT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lvl="1" algn="just">
              <a:buClr>
                <a:srgbClr val="9FB8CD"/>
              </a:buClr>
              <a:buSzPct val="76000"/>
              <a:buFont typeface="Wingdings" panose="05000000000000000000" pitchFamily="2" charset="2"/>
              <a:buChar char="ü"/>
            </a:pPr>
            <a:r>
              <a:rPr lang="it-IT" altLang="it-IT">
                <a:solidFill>
                  <a:srgbClr val="464653"/>
                </a:solidFill>
                <a:latin typeface="Gill Sans MT" panose="020B0502020104020203" pitchFamily="34" charset="0"/>
              </a:rPr>
              <a:t>Rapporto diretto con le imprese</a:t>
            </a:r>
          </a:p>
          <a:p>
            <a:pPr lvl="1" algn="just">
              <a:buClr>
                <a:srgbClr val="9FB8CD"/>
              </a:buClr>
              <a:buSzPct val="76000"/>
              <a:buFont typeface="Wingdings" panose="05000000000000000000" pitchFamily="2" charset="2"/>
              <a:buChar char="ü"/>
            </a:pPr>
            <a:endParaRPr lang="it-IT" altLang="it-IT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lvl="1" algn="just">
              <a:buClr>
                <a:srgbClr val="9FB8CD"/>
              </a:buClr>
              <a:buSzPct val="76000"/>
              <a:buFont typeface="Wingdings" panose="05000000000000000000" pitchFamily="2" charset="2"/>
              <a:buChar char="ü"/>
            </a:pPr>
            <a:r>
              <a:rPr lang="it-IT" altLang="it-IT">
                <a:solidFill>
                  <a:srgbClr val="464653"/>
                </a:solidFill>
                <a:latin typeface="Gill Sans MT" panose="020B0502020104020203" pitchFamily="34" charset="0"/>
              </a:rPr>
              <a:t>Coerenza dei Piani con l</a:t>
            </a:r>
            <a:r>
              <a:rPr lang="ja-JP" altLang="it-IT">
                <a:solidFill>
                  <a:srgbClr val="464653"/>
                </a:solidFill>
                <a:latin typeface="Gill Sans MT" panose="020B0502020104020203" pitchFamily="34" charset="0"/>
              </a:rPr>
              <a:t>’</a:t>
            </a:r>
            <a:r>
              <a:rPr lang="it-IT" altLang="ja-JP">
                <a:solidFill>
                  <a:srgbClr val="464653"/>
                </a:solidFill>
                <a:latin typeface="Gill Sans MT" panose="020B0502020104020203" pitchFamily="34" charset="0"/>
              </a:rPr>
              <a:t>implementazione delle strategie aziendali</a:t>
            </a:r>
          </a:p>
          <a:p>
            <a:pPr lvl="1" algn="just">
              <a:buClr>
                <a:srgbClr val="9FB8CD"/>
              </a:buClr>
              <a:buSzPct val="76000"/>
              <a:buFont typeface="Wingdings" panose="05000000000000000000" pitchFamily="2" charset="2"/>
              <a:buChar char="ü"/>
            </a:pPr>
            <a:endParaRPr lang="it-IT" altLang="it-IT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lvl="1" algn="just">
              <a:buClr>
                <a:srgbClr val="9FB8CD"/>
              </a:buClr>
              <a:buSzPct val="76000"/>
              <a:buFont typeface="Wingdings" panose="05000000000000000000" pitchFamily="2" charset="2"/>
              <a:buChar char="ü"/>
            </a:pPr>
            <a:r>
              <a:rPr lang="it-IT" altLang="it-IT">
                <a:solidFill>
                  <a:srgbClr val="464653"/>
                </a:solidFill>
                <a:latin typeface="Gill Sans MT" panose="020B0502020104020203" pitchFamily="34" charset="0"/>
              </a:rPr>
              <a:t>Personalizzazione degli interventi formativi</a:t>
            </a:r>
          </a:p>
          <a:p>
            <a:pPr lvl="1" algn="just">
              <a:buClr>
                <a:srgbClr val="9FB8CD"/>
              </a:buClr>
              <a:buSzPct val="76000"/>
              <a:buFont typeface="Wingdings" panose="05000000000000000000" pitchFamily="2" charset="2"/>
              <a:buChar char="ü"/>
            </a:pPr>
            <a:endParaRPr lang="it-IT" altLang="it-IT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lvl="1" algn="just">
              <a:buClr>
                <a:srgbClr val="9FB8CD"/>
              </a:buClr>
              <a:buSzPct val="76000"/>
              <a:buFont typeface="Wingdings" panose="05000000000000000000" pitchFamily="2" charset="2"/>
              <a:buChar char="ü"/>
            </a:pPr>
            <a:r>
              <a:rPr lang="it-IT" altLang="it-IT">
                <a:solidFill>
                  <a:srgbClr val="464653"/>
                </a:solidFill>
                <a:latin typeface="Gill Sans MT" panose="020B0502020104020203" pitchFamily="34" charset="0"/>
              </a:rPr>
              <a:t>Concretezza della formazione e applicazione pratica nell'organizzazione aziendale </a:t>
            </a:r>
          </a:p>
          <a:p>
            <a:pPr lvl="1" algn="just">
              <a:buClr>
                <a:srgbClr val="9FB8CD"/>
              </a:buClr>
              <a:buSzPct val="76000"/>
              <a:buFont typeface="Wingdings" panose="05000000000000000000" pitchFamily="2" charset="2"/>
              <a:buChar char="ü"/>
            </a:pPr>
            <a:endParaRPr lang="it-IT" altLang="it-IT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lvl="1" algn="just">
              <a:buClr>
                <a:srgbClr val="9FB8CD"/>
              </a:buClr>
              <a:buSzPct val="76000"/>
              <a:buFont typeface="Wingdings" panose="05000000000000000000" pitchFamily="2" charset="2"/>
              <a:buChar char="ü"/>
            </a:pPr>
            <a:r>
              <a:rPr lang="it-IT" altLang="it-IT">
                <a:solidFill>
                  <a:srgbClr val="464653"/>
                </a:solidFill>
                <a:latin typeface="Gill Sans MT" panose="020B0502020104020203" pitchFamily="34" charset="0"/>
              </a:rPr>
              <a:t>Allargamento della platea dell</a:t>
            </a:r>
            <a:r>
              <a:rPr lang="ja-JP" altLang="it-IT">
                <a:solidFill>
                  <a:srgbClr val="464653"/>
                </a:solidFill>
                <a:latin typeface="Gill Sans MT" panose="020B0502020104020203" pitchFamily="34" charset="0"/>
              </a:rPr>
              <a:t>’</a:t>
            </a:r>
            <a:r>
              <a:rPr lang="it-IT" altLang="ja-JP">
                <a:solidFill>
                  <a:srgbClr val="464653"/>
                </a:solidFill>
                <a:latin typeface="Gill Sans MT" panose="020B0502020104020203" pitchFamily="34" charset="0"/>
              </a:rPr>
              <a:t>offerta formativa</a:t>
            </a:r>
          </a:p>
          <a:p>
            <a:pPr lvl="1" algn="just">
              <a:spcBef>
                <a:spcPts val="500"/>
              </a:spcBef>
              <a:buClr>
                <a:srgbClr val="9FB8CD"/>
              </a:buClr>
              <a:buSzPct val="76000"/>
              <a:buFont typeface="Wingdings 3" panose="05040102010807070707" pitchFamily="18" charset="2"/>
              <a:buChar char=""/>
            </a:pPr>
            <a:endParaRPr lang="it-IT" altLang="it-IT" sz="2200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lvl="1" algn="just">
              <a:spcBef>
                <a:spcPts val="500"/>
              </a:spcBef>
              <a:buClr>
                <a:srgbClr val="9FB8CD"/>
              </a:buClr>
              <a:buSzPct val="76000"/>
            </a:pPr>
            <a:endParaRPr lang="it-IT" altLang="it-IT" sz="2200">
              <a:solidFill>
                <a:srgbClr val="464653"/>
              </a:solidFill>
              <a:latin typeface="Gill Sans MT" panose="020B0502020104020203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it-IT" altLang="it-IT" sz="1600">
              <a:solidFill>
                <a:srgbClr val="10253F"/>
              </a:solidFill>
              <a:latin typeface="Calibri" panose="020F0502020204030204" pitchFamily="34" charset="0"/>
            </a:endParaRPr>
          </a:p>
        </p:txBody>
      </p:sp>
      <p:sp>
        <p:nvSpPr>
          <p:cNvPr id="33796" name="Segnaposto numero diapositiva 1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55320AAC-E244-4EA7-8FEE-9587339603D4}" type="slidenum">
              <a:rPr lang="it-IT" altLang="it-IT" sz="1200">
                <a:solidFill>
                  <a:srgbClr val="898989"/>
                </a:solidFill>
                <a:cs typeface="Arial" panose="020B0604020202020204" pitchFamily="34" charset="0"/>
              </a:rPr>
              <a:pPr/>
              <a:t>9</a:t>
            </a:fld>
            <a:endParaRPr lang="it-IT" altLang="it-IT" sz="1200">
              <a:solidFill>
                <a:srgbClr val="898989"/>
              </a:solidFill>
              <a:cs typeface="Arial" panose="020B0604020202020204" pitchFamily="34" charset="0"/>
            </a:endParaRPr>
          </a:p>
        </p:txBody>
      </p:sp>
      <p:sp>
        <p:nvSpPr>
          <p:cNvPr id="16" name="Rettangolo 15"/>
          <p:cNvSpPr/>
          <p:nvPr/>
        </p:nvSpPr>
        <p:spPr>
          <a:xfrm rot="16200000">
            <a:off x="-1751806" y="3248819"/>
            <a:ext cx="6858000" cy="34131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dirty="0"/>
          </a:p>
        </p:txBody>
      </p:sp>
      <p:sp>
        <p:nvSpPr>
          <p:cNvPr id="9" name="Rettangolo 8"/>
          <p:cNvSpPr>
            <a:spLocks noChangeArrowheads="1"/>
          </p:cNvSpPr>
          <p:nvPr/>
        </p:nvSpPr>
        <p:spPr bwMode="auto">
          <a:xfrm>
            <a:off x="2711451" y="620713"/>
            <a:ext cx="3313113" cy="576262"/>
          </a:xfrm>
          <a:prstGeom prst="rect">
            <a:avLst/>
          </a:prstGeom>
          <a:solidFill>
            <a:srgbClr val="9BBB59"/>
          </a:solidFill>
          <a:ln w="38100">
            <a:solidFill>
              <a:schemeClr val="bg1"/>
            </a:solidFill>
            <a:miter lim="800000"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it-IT" sz="2400" dirty="0">
                <a:solidFill>
                  <a:prstClr val="black"/>
                </a:solidFill>
                <a:latin typeface="Gill Sans MT"/>
              </a:rPr>
              <a:t>Punti di forza</a:t>
            </a:r>
          </a:p>
        </p:txBody>
      </p:sp>
    </p:spTree>
    <p:extLst>
      <p:ext uri="{BB962C8B-B14F-4D97-AF65-F5344CB8AC3E}">
        <p14:creationId xmlns:p14="http://schemas.microsoft.com/office/powerpoint/2010/main" val="36313549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489</Words>
  <Application>Microsoft Office PowerPoint</Application>
  <PresentationFormat>Widescreen</PresentationFormat>
  <Paragraphs>231</Paragraphs>
  <Slides>11</Slides>
  <Notes>11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9" baseType="lpstr">
      <vt:lpstr>MS PGothic</vt:lpstr>
      <vt:lpstr>Arial</vt:lpstr>
      <vt:lpstr>Calibri</vt:lpstr>
      <vt:lpstr>Calibri Light</vt:lpstr>
      <vt:lpstr>Gill Sans MT</vt:lpstr>
      <vt:lpstr>Wingdings</vt:lpstr>
      <vt:lpstr>Wingdings 3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Federmanager</dc:creator>
  <cp:lastModifiedBy>Federmanager</cp:lastModifiedBy>
  <cp:revision>1</cp:revision>
  <dcterms:created xsi:type="dcterms:W3CDTF">2016-02-22T15:08:31Z</dcterms:created>
  <dcterms:modified xsi:type="dcterms:W3CDTF">2016-02-22T15:08:52Z</dcterms:modified>
</cp:coreProperties>
</file>